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7023100" cy="9309100"/>
  <p:embeddedFontLst>
    <p:embeddedFont>
      <p:font typeface="Corbel" panose="020B0503020204020204" pitchFamily="34" charset="0"/>
      <p:regular r:id="rId14"/>
      <p:bold r:id="rId15"/>
      <p:italic r:id="rId16"/>
      <p:boldItalic r:id="rId17"/>
    </p:embeddedFont>
    <p:embeddedFont>
      <p:font typeface="Arial Black" panose="020B0A0402010202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NxvVbsuqAL+vDvDTw4yoxqau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70750" y="698175"/>
            <a:ext cx="4682300" cy="3490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0: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3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8a874ef6be_0_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8a874ef6be_0_0:notes"/>
          <p:cNvSpPr txBox="1">
            <a:spLocks noGrp="1"/>
          </p:cNvSpPr>
          <p:nvPr>
            <p:ph type="body" idx="1"/>
          </p:nvPr>
        </p:nvSpPr>
        <p:spPr>
          <a:xfrm>
            <a:off x="702300" y="4421800"/>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grpSp>
        <p:nvGrpSpPr>
          <p:cNvPr id="19" name="Google Shape;19;p13"/>
          <p:cNvGrpSpPr/>
          <p:nvPr/>
        </p:nvGrpSpPr>
        <p:grpSpPr>
          <a:xfrm>
            <a:off x="546100" y="-4763"/>
            <a:ext cx="5014912" cy="6862763"/>
            <a:chOff x="2928938" y="-4763"/>
            <a:chExt cx="5014912" cy="6862763"/>
          </a:xfrm>
        </p:grpSpPr>
        <p:sp>
          <p:nvSpPr>
            <p:cNvPr id="20" name="Google Shape;20;p13"/>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21" name="Google Shape;21;p13"/>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2" name="Google Shape;22;p13"/>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23" name="Google Shape;23;p13"/>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5E0D0E"/>
            </a:solidFill>
            <a:ln>
              <a:noFill/>
            </a:ln>
          </p:spPr>
        </p:sp>
        <p:sp>
          <p:nvSpPr>
            <p:cNvPr id="24" name="Google Shape;24;p13"/>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8D1415"/>
            </a:solidFill>
            <a:ln>
              <a:noFill/>
            </a:ln>
          </p:spPr>
        </p:sp>
        <p:sp>
          <p:nvSpPr>
            <p:cNvPr id="25" name="Google Shape;25;p13"/>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26" name="Google Shape;26;p13"/>
          <p:cNvSpPr txBox="1">
            <a:spLocks noGrp="1"/>
          </p:cNvSpPr>
          <p:nvPr>
            <p:ph type="ctrTitle"/>
          </p:nvPr>
        </p:nvSpPr>
        <p:spPr>
          <a:xfrm>
            <a:off x="2928401" y="1380068"/>
            <a:ext cx="8574622" cy="2616199"/>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rmAutofit/>
          </a:bodyPr>
          <a:lstStyle>
            <a:lvl1pPr lvl="0" algn="r">
              <a:lnSpc>
                <a:spcPct val="100000"/>
              </a:lnSpc>
              <a:spcBef>
                <a:spcPts val="420"/>
              </a:spcBef>
              <a:spcAft>
                <a:spcPts val="0"/>
              </a:spcAft>
              <a:buSzPts val="3045"/>
              <a:buNone/>
              <a:defRPr sz="2100">
                <a:solidFill>
                  <a:schemeClr val="dk1"/>
                </a:solidFill>
              </a:defRPr>
            </a:lvl1pPr>
            <a:lvl2pPr lvl="1" algn="ctr">
              <a:lnSpc>
                <a:spcPct val="100000"/>
              </a:lnSpc>
              <a:spcBef>
                <a:spcPts val="600"/>
              </a:spcBef>
              <a:spcAft>
                <a:spcPts val="0"/>
              </a:spcAft>
              <a:buSzPts val="2900"/>
              <a:buNone/>
              <a:defRPr>
                <a:solidFill>
                  <a:srgbClr val="888888"/>
                </a:solidFill>
              </a:defRPr>
            </a:lvl2pPr>
            <a:lvl3pPr lvl="2" algn="ctr">
              <a:lnSpc>
                <a:spcPct val="100000"/>
              </a:lnSpc>
              <a:spcBef>
                <a:spcPts val="600"/>
              </a:spcBef>
              <a:spcAft>
                <a:spcPts val="0"/>
              </a:spcAft>
              <a:buSzPts val="2610"/>
              <a:buNone/>
              <a:defRPr>
                <a:solidFill>
                  <a:srgbClr val="888888"/>
                </a:solidFill>
              </a:defRPr>
            </a:lvl3pPr>
            <a:lvl4pPr lvl="3" algn="ctr">
              <a:lnSpc>
                <a:spcPct val="100000"/>
              </a:lnSpc>
              <a:spcBef>
                <a:spcPts val="600"/>
              </a:spcBef>
              <a:spcAft>
                <a:spcPts val="0"/>
              </a:spcAft>
              <a:buSzPts val="2320"/>
              <a:buNone/>
              <a:defRPr>
                <a:solidFill>
                  <a:srgbClr val="888888"/>
                </a:solidFill>
              </a:defRPr>
            </a:lvl4pPr>
            <a:lvl5pPr lvl="4" algn="ctr">
              <a:lnSpc>
                <a:spcPct val="100000"/>
              </a:lnSpc>
              <a:spcBef>
                <a:spcPts val="600"/>
              </a:spcBef>
              <a:spcAft>
                <a:spcPts val="0"/>
              </a:spcAft>
              <a:buSzPts val="2030"/>
              <a:buNone/>
              <a:defRPr>
                <a:solidFill>
                  <a:srgbClr val="888888"/>
                </a:solidFill>
              </a:defRPr>
            </a:lvl5pPr>
            <a:lvl6pPr lvl="5" algn="ctr">
              <a:lnSpc>
                <a:spcPct val="100000"/>
              </a:lnSpc>
              <a:spcBef>
                <a:spcPts val="600"/>
              </a:spcBef>
              <a:spcAft>
                <a:spcPts val="0"/>
              </a:spcAft>
              <a:buSzPts val="2030"/>
              <a:buNone/>
              <a:defRPr>
                <a:solidFill>
                  <a:srgbClr val="888888"/>
                </a:solidFill>
              </a:defRPr>
            </a:lvl6pPr>
            <a:lvl7pPr lvl="6" algn="ctr">
              <a:lnSpc>
                <a:spcPct val="100000"/>
              </a:lnSpc>
              <a:spcBef>
                <a:spcPts val="600"/>
              </a:spcBef>
              <a:spcAft>
                <a:spcPts val="0"/>
              </a:spcAft>
              <a:buSzPts val="2030"/>
              <a:buNone/>
              <a:defRPr>
                <a:solidFill>
                  <a:srgbClr val="888888"/>
                </a:solidFill>
              </a:defRPr>
            </a:lvl7pPr>
            <a:lvl8pPr lvl="7" algn="ctr">
              <a:lnSpc>
                <a:spcPct val="100000"/>
              </a:lnSpc>
              <a:spcBef>
                <a:spcPts val="600"/>
              </a:spcBef>
              <a:spcAft>
                <a:spcPts val="0"/>
              </a:spcAft>
              <a:buSzPts val="2030"/>
              <a:buNone/>
              <a:defRPr>
                <a:solidFill>
                  <a:srgbClr val="888888"/>
                </a:solidFill>
              </a:defRPr>
            </a:lvl8pPr>
            <a:lvl9pPr lvl="8" algn="ctr">
              <a:lnSpc>
                <a:spcPct val="100000"/>
              </a:lnSpc>
              <a:spcBef>
                <a:spcPts val="600"/>
              </a:spcBef>
              <a:spcAft>
                <a:spcPts val="600"/>
              </a:spcAft>
              <a:buSzPts val="2030"/>
              <a:buNone/>
              <a:defRPr>
                <a:solidFill>
                  <a:srgbClr val="888888"/>
                </a:solidFill>
              </a:defRPr>
            </a:lvl9pPr>
          </a:lstStyle>
          <a:p>
            <a:endParaRPr/>
          </a:p>
        </p:txBody>
      </p:sp>
      <p:sp>
        <p:nvSpPr>
          <p:cNvPr id="28" name="Google Shape;28;p1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5332412" y="5883275"/>
            <a:ext cx="432404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1484311" y="4732865"/>
            <a:ext cx="10018711"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2400"/>
              <a:buFont typeface="Corbe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a:spLocks noGrp="1"/>
          </p:cNvSpPr>
          <p:nvPr>
            <p:ph type="pic" idx="2"/>
          </p:nvPr>
        </p:nvSpPr>
        <p:spPr>
          <a:xfrm>
            <a:off x="2386012" y="932112"/>
            <a:ext cx="8225944"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85" name="Google Shape;85;p22"/>
          <p:cNvSpPr txBox="1">
            <a:spLocks noGrp="1"/>
          </p:cNvSpPr>
          <p:nvPr>
            <p:ph type="body" idx="1"/>
          </p:nvPr>
        </p:nvSpPr>
        <p:spPr>
          <a:xfrm>
            <a:off x="1484311" y="5299603"/>
            <a:ext cx="10018711" cy="49371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280"/>
              </a:spcBef>
              <a:spcAft>
                <a:spcPts val="0"/>
              </a:spcAft>
              <a:buSzPts val="2030"/>
              <a:buNone/>
              <a:defRPr sz="1400"/>
            </a:lvl1pPr>
            <a:lvl2pPr marL="914400" lvl="1" indent="-228600" algn="l">
              <a:lnSpc>
                <a:spcPct val="100000"/>
              </a:lnSpc>
              <a:spcBef>
                <a:spcPts val="600"/>
              </a:spcBef>
              <a:spcAft>
                <a:spcPts val="0"/>
              </a:spcAft>
              <a:buSzPts val="1740"/>
              <a:buNone/>
              <a:defRPr sz="1200"/>
            </a:lvl2pPr>
            <a:lvl3pPr marL="1371600" lvl="2" indent="-228600" algn="l">
              <a:lnSpc>
                <a:spcPct val="100000"/>
              </a:lnSpc>
              <a:spcBef>
                <a:spcPts val="600"/>
              </a:spcBef>
              <a:spcAft>
                <a:spcPts val="0"/>
              </a:spcAft>
              <a:buSzPts val="1450"/>
              <a:buNone/>
              <a:defRPr sz="1000"/>
            </a:lvl3pPr>
            <a:lvl4pPr marL="1828800" lvl="3" indent="-228600" algn="l">
              <a:lnSpc>
                <a:spcPct val="100000"/>
              </a:lnSpc>
              <a:spcBef>
                <a:spcPts val="600"/>
              </a:spcBef>
              <a:spcAft>
                <a:spcPts val="0"/>
              </a:spcAft>
              <a:buSzPts val="1305"/>
              <a:buNone/>
              <a:defRPr sz="900"/>
            </a:lvl4pPr>
            <a:lvl5pPr marL="2286000" lvl="4" indent="-228600" algn="l">
              <a:lnSpc>
                <a:spcPct val="100000"/>
              </a:lnSpc>
              <a:spcBef>
                <a:spcPts val="600"/>
              </a:spcBef>
              <a:spcAft>
                <a:spcPts val="0"/>
              </a:spcAft>
              <a:buSzPts val="1305"/>
              <a:buNone/>
              <a:defRPr sz="900"/>
            </a:lvl5pPr>
            <a:lvl6pPr marL="2743200" lvl="5" indent="-228600" algn="l">
              <a:lnSpc>
                <a:spcPct val="100000"/>
              </a:lnSpc>
              <a:spcBef>
                <a:spcPts val="600"/>
              </a:spcBef>
              <a:spcAft>
                <a:spcPts val="0"/>
              </a:spcAft>
              <a:buSzPts val="1305"/>
              <a:buNone/>
              <a:defRPr sz="900"/>
            </a:lvl6pPr>
            <a:lvl7pPr marL="3200400" lvl="6" indent="-228600" algn="l">
              <a:lnSpc>
                <a:spcPct val="100000"/>
              </a:lnSpc>
              <a:spcBef>
                <a:spcPts val="600"/>
              </a:spcBef>
              <a:spcAft>
                <a:spcPts val="0"/>
              </a:spcAft>
              <a:buSzPts val="1305"/>
              <a:buNone/>
              <a:defRPr sz="900"/>
            </a:lvl7pPr>
            <a:lvl8pPr marL="3657600" lvl="7" indent="-228600" algn="l">
              <a:lnSpc>
                <a:spcPct val="100000"/>
              </a:lnSpc>
              <a:spcBef>
                <a:spcPts val="600"/>
              </a:spcBef>
              <a:spcAft>
                <a:spcPts val="0"/>
              </a:spcAft>
              <a:buSzPts val="1305"/>
              <a:buNone/>
              <a:defRPr sz="900"/>
            </a:lvl8pPr>
            <a:lvl9pPr marL="4114800" lvl="8" indent="-228600" algn="l">
              <a:lnSpc>
                <a:spcPct val="100000"/>
              </a:lnSpc>
              <a:spcBef>
                <a:spcPts val="600"/>
              </a:spcBef>
              <a:spcAft>
                <a:spcPts val="600"/>
              </a:spcAft>
              <a:buSzPts val="1305"/>
              <a:buNone/>
              <a:defRPr sz="900"/>
            </a:lvl9pPr>
          </a:lstStyle>
          <a:p>
            <a:endParaRPr/>
          </a:p>
        </p:txBody>
      </p:sp>
      <p:sp>
        <p:nvSpPr>
          <p:cNvPr id="86" name="Google Shape;86;p2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1484312" y="685800"/>
            <a:ext cx="10018711" cy="3048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Corbe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body" idx="1"/>
          </p:nvPr>
        </p:nvSpPr>
        <p:spPr>
          <a:xfrm>
            <a:off x="1484312" y="4343400"/>
            <a:ext cx="10018713" cy="1447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92" name="Google Shape;92;p2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5"/>
        <p:cNvGrpSpPr/>
        <p:nvPr/>
      </p:nvGrpSpPr>
      <p:grpSpPr>
        <a:xfrm>
          <a:off x="0" y="0"/>
          <a:ext cx="0" cy="0"/>
          <a:chOff x="0" y="0"/>
          <a:chExt cx="0" cy="0"/>
        </a:xfrm>
      </p:grpSpPr>
      <p:sp>
        <p:nvSpPr>
          <p:cNvPr id="96" name="Google Shape;96;p24"/>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97" name="Google Shape;97;p24"/>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98" name="Google Shape;98;p24"/>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Corbe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4"/>
          <p:cNvSpPr txBox="1">
            <a:spLocks noGrp="1"/>
          </p:cNvSpPr>
          <p:nvPr>
            <p:ph type="body" idx="1"/>
          </p:nvPr>
        </p:nvSpPr>
        <p:spPr>
          <a:xfrm>
            <a:off x="2436811" y="3428999"/>
            <a:ext cx="8532815" cy="3810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360"/>
              </a:spcBef>
              <a:spcAft>
                <a:spcPts val="0"/>
              </a:spcAft>
              <a:buSzPts val="2610"/>
              <a:buFont typeface="Corbel"/>
              <a:buNone/>
              <a:defRPr sz="1800"/>
            </a:lvl1pPr>
            <a:lvl2pPr marL="914400" lvl="1" indent="-228600" algn="l">
              <a:lnSpc>
                <a:spcPct val="100000"/>
              </a:lnSpc>
              <a:spcBef>
                <a:spcPts val="600"/>
              </a:spcBef>
              <a:spcAft>
                <a:spcPts val="0"/>
              </a:spcAft>
              <a:buSzPts val="2900"/>
              <a:buFont typeface="Corbel"/>
              <a:buNone/>
              <a:defRPr/>
            </a:lvl2pPr>
            <a:lvl3pPr marL="1371600" lvl="2" indent="-228600" algn="l">
              <a:lnSpc>
                <a:spcPct val="100000"/>
              </a:lnSpc>
              <a:spcBef>
                <a:spcPts val="600"/>
              </a:spcBef>
              <a:spcAft>
                <a:spcPts val="0"/>
              </a:spcAft>
              <a:buSzPts val="2610"/>
              <a:buFont typeface="Corbel"/>
              <a:buNone/>
              <a:defRPr/>
            </a:lvl3pPr>
            <a:lvl4pPr marL="1828800" lvl="3" indent="-228600" algn="l">
              <a:lnSpc>
                <a:spcPct val="100000"/>
              </a:lnSpc>
              <a:spcBef>
                <a:spcPts val="600"/>
              </a:spcBef>
              <a:spcAft>
                <a:spcPts val="0"/>
              </a:spcAft>
              <a:buSzPts val="2320"/>
              <a:buFont typeface="Corbel"/>
              <a:buNone/>
              <a:defRPr/>
            </a:lvl4pPr>
            <a:lvl5pPr marL="2286000" lvl="4" indent="-228600" algn="l">
              <a:lnSpc>
                <a:spcPct val="100000"/>
              </a:lnSpc>
              <a:spcBef>
                <a:spcPts val="600"/>
              </a:spcBef>
              <a:spcAft>
                <a:spcPts val="0"/>
              </a:spcAft>
              <a:buSzPts val="2030"/>
              <a:buFont typeface="Corbel"/>
              <a:buNone/>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00" name="Google Shape;100;p24"/>
          <p:cNvSpPr txBox="1">
            <a:spLocks noGrp="1"/>
          </p:cNvSpPr>
          <p:nvPr>
            <p:ph type="body" idx="2"/>
          </p:nvPr>
        </p:nvSpPr>
        <p:spPr>
          <a:xfrm>
            <a:off x="1484311" y="4343400"/>
            <a:ext cx="10018711" cy="1447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01" name="Google Shape;101;p2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1484313" y="3308581"/>
            <a:ext cx="10018709" cy="1468800"/>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chemeClr val="dk1"/>
              </a:buClr>
              <a:buSzPts val="3200"/>
              <a:buFont typeface="Corbe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5"/>
          <p:cNvSpPr txBox="1">
            <a:spLocks noGrp="1"/>
          </p:cNvSpPr>
          <p:nvPr>
            <p:ph type="body" idx="1"/>
          </p:nvPr>
        </p:nvSpPr>
        <p:spPr>
          <a:xfrm>
            <a:off x="1484312" y="4777381"/>
            <a:ext cx="10018710" cy="8604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07" name="Google Shape;107;p2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0"/>
        <p:cNvGrpSpPr/>
        <p:nvPr/>
      </p:nvGrpSpPr>
      <p:grpSpPr>
        <a:xfrm>
          <a:off x="0" y="0"/>
          <a:ext cx="0" cy="0"/>
          <a:chOff x="0" y="0"/>
          <a:chExt cx="0" cy="0"/>
        </a:xfrm>
      </p:grpSpPr>
      <p:sp>
        <p:nvSpPr>
          <p:cNvPr id="111" name="Google Shape;111;p26"/>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12" name="Google Shape;112;p26"/>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13" name="Google Shape;113;p26"/>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Corbe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6"/>
          <p:cNvSpPr txBox="1">
            <a:spLocks noGrp="1"/>
          </p:cNvSpPr>
          <p:nvPr>
            <p:ph type="body" idx="1"/>
          </p:nvPr>
        </p:nvSpPr>
        <p:spPr>
          <a:xfrm>
            <a:off x="1484313" y="3886200"/>
            <a:ext cx="10018710" cy="889000"/>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480"/>
              </a:spcBef>
              <a:spcAft>
                <a:spcPts val="0"/>
              </a:spcAft>
              <a:buSzPts val="3480"/>
              <a:buNone/>
              <a:defRPr sz="2400" b="0" cap="none">
                <a:solidFill>
                  <a:schemeClr val="dk1"/>
                </a:solidFill>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15" name="Google Shape;115;p26"/>
          <p:cNvSpPr txBox="1">
            <a:spLocks noGrp="1"/>
          </p:cNvSpPr>
          <p:nvPr>
            <p:ph type="body" idx="2"/>
          </p:nvPr>
        </p:nvSpPr>
        <p:spPr>
          <a:xfrm>
            <a:off x="1484312" y="4775200"/>
            <a:ext cx="10018710" cy="10160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360"/>
              </a:spcBef>
              <a:spcAft>
                <a:spcPts val="0"/>
              </a:spcAft>
              <a:buSzPts val="2610"/>
              <a:buNone/>
              <a:defRPr sz="18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16" name="Google Shape;116;p2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1484313" y="685800"/>
            <a:ext cx="10018712" cy="27273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7"/>
          <p:cNvSpPr txBox="1">
            <a:spLocks noGrp="1"/>
          </p:cNvSpPr>
          <p:nvPr>
            <p:ph type="body" idx="1"/>
          </p:nvPr>
        </p:nvSpPr>
        <p:spPr>
          <a:xfrm>
            <a:off x="1484312" y="3505200"/>
            <a:ext cx="10018713" cy="838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60"/>
              </a:spcBef>
              <a:spcAft>
                <a:spcPts val="0"/>
              </a:spcAft>
              <a:buSzPts val="4060"/>
              <a:buNone/>
              <a:defRPr sz="2800" b="0" cap="none">
                <a:solidFill>
                  <a:schemeClr val="dk1"/>
                </a:solidFill>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2" name="Google Shape;122;p27"/>
          <p:cNvSpPr txBox="1">
            <a:spLocks noGrp="1"/>
          </p:cNvSpPr>
          <p:nvPr>
            <p:ph type="body" idx="2"/>
          </p:nvPr>
        </p:nvSpPr>
        <p:spPr>
          <a:xfrm>
            <a:off x="1484311" y="4343400"/>
            <a:ext cx="10018713" cy="1447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610"/>
              <a:buNone/>
              <a:defRPr sz="18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23" name="Google Shape;123;p2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8"/>
          <p:cNvSpPr txBox="1">
            <a:spLocks noGrp="1"/>
          </p:cNvSpPr>
          <p:nvPr>
            <p:ph type="body" idx="1"/>
          </p:nvPr>
        </p:nvSpPr>
        <p:spPr>
          <a:xfrm rot="5400000">
            <a:off x="4931566" y="-780257"/>
            <a:ext cx="3124201" cy="10018713"/>
          </a:xfrm>
          <a:prstGeom prst="rect">
            <a:avLst/>
          </a:prstGeom>
          <a:noFill/>
          <a:ln>
            <a:noFill/>
          </a:ln>
        </p:spPr>
        <p:txBody>
          <a:bodyPr spcFirstLastPara="1" wrap="square" lIns="91425" tIns="45700" rIns="91425" bIns="45700" anchor="t" anchorCtr="0">
            <a:normAutofit/>
          </a:bodyPr>
          <a:lstStyle>
            <a:lvl1pPr marL="457200" lvl="0" indent="-394335" algn="l">
              <a:lnSpc>
                <a:spcPct val="100000"/>
              </a:lnSpc>
              <a:spcBef>
                <a:spcPts val="360"/>
              </a:spcBef>
              <a:spcAft>
                <a:spcPts val="0"/>
              </a:spcAft>
              <a:buSzPts val="2610"/>
              <a:buChar char="•"/>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9" name="Google Shape;129;p2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rot="5400000">
            <a:off x="8065140" y="2353315"/>
            <a:ext cx="5105400" cy="177036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9"/>
          <p:cNvSpPr txBox="1">
            <a:spLocks noGrp="1"/>
          </p:cNvSpPr>
          <p:nvPr>
            <p:ph type="body" idx="1"/>
          </p:nvPr>
        </p:nvSpPr>
        <p:spPr>
          <a:xfrm rot="5400000">
            <a:off x="2941483" y="-771371"/>
            <a:ext cx="5105400" cy="8019742"/>
          </a:xfrm>
          <a:prstGeom prst="rect">
            <a:avLst/>
          </a:prstGeom>
          <a:noFill/>
          <a:ln>
            <a:noFill/>
          </a:ln>
        </p:spPr>
        <p:txBody>
          <a:bodyPr spcFirstLastPara="1" wrap="square" lIns="91425" tIns="45700" rIns="91425" bIns="45700" anchor="t" anchorCtr="0">
            <a:normAutofit/>
          </a:bodyPr>
          <a:lstStyle>
            <a:lvl1pPr marL="457200" lvl="0" indent="-394335" algn="l">
              <a:lnSpc>
                <a:spcPct val="100000"/>
              </a:lnSpc>
              <a:spcBef>
                <a:spcPts val="360"/>
              </a:spcBef>
              <a:spcAft>
                <a:spcPts val="0"/>
              </a:spcAft>
              <a:buSzPts val="2610"/>
              <a:buChar char="•"/>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5" name="Google Shape;135;p2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lvl="0" indent="-394335" algn="l">
              <a:lnSpc>
                <a:spcPct val="100000"/>
              </a:lnSpc>
              <a:spcBef>
                <a:spcPts val="360"/>
              </a:spcBef>
              <a:spcAft>
                <a:spcPts val="0"/>
              </a:spcAft>
              <a:buSzPts val="2610"/>
              <a:buChar char="•"/>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34" name="Google Shape;34;p1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10951856" y="5867131"/>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2572279" y="2666999"/>
            <a:ext cx="8930747" cy="2110382"/>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chemeClr val="dk1"/>
              </a:buClr>
              <a:buSzPts val="4000"/>
              <a:buFont typeface="Corbel"/>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2572278" y="4777381"/>
            <a:ext cx="8930748" cy="8604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40" name="Google Shape;40;p1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body" idx="1"/>
          </p:nvPr>
        </p:nvSpPr>
        <p:spPr>
          <a:xfrm>
            <a:off x="1484312" y="2666999"/>
            <a:ext cx="4895055" cy="3124201"/>
          </a:xfrm>
          <a:prstGeom prst="rect">
            <a:avLst/>
          </a:prstGeom>
          <a:noFill/>
          <a:ln>
            <a:noFill/>
          </a:ln>
        </p:spPr>
        <p:txBody>
          <a:bodyPr spcFirstLastPara="1" wrap="square" lIns="91425" tIns="45700" rIns="91425" bIns="45700" anchor="ctr" anchorCtr="0">
            <a:normAutofit/>
          </a:bodyPr>
          <a:lstStyle>
            <a:lvl1pPr marL="457200" lvl="0" indent="-394335" algn="l">
              <a:lnSpc>
                <a:spcPct val="100000"/>
              </a:lnSpc>
              <a:spcBef>
                <a:spcPts val="360"/>
              </a:spcBef>
              <a:spcAft>
                <a:spcPts val="0"/>
              </a:spcAft>
              <a:buSzPts val="2610"/>
              <a:buChar char="•"/>
              <a:defRPr sz="1800"/>
            </a:lvl1pPr>
            <a:lvl2pPr marL="914400" lvl="1" indent="-375919"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89" algn="l">
              <a:lnSpc>
                <a:spcPct val="100000"/>
              </a:lnSpc>
              <a:spcBef>
                <a:spcPts val="600"/>
              </a:spcBef>
              <a:spcAft>
                <a:spcPts val="0"/>
              </a:spcAft>
              <a:buSzPts val="1740"/>
              <a:buChar char="•"/>
              <a:defRPr sz="1200"/>
            </a:lvl4pPr>
            <a:lvl5pPr marL="2286000" lvl="4" indent="-339089" algn="l">
              <a:lnSpc>
                <a:spcPct val="100000"/>
              </a:lnSpc>
              <a:spcBef>
                <a:spcPts val="600"/>
              </a:spcBef>
              <a:spcAft>
                <a:spcPts val="0"/>
              </a:spcAft>
              <a:buSzPts val="1740"/>
              <a:buChar char="•"/>
              <a:defRPr sz="1200"/>
            </a:lvl5pPr>
            <a:lvl6pPr marL="2743200" lvl="5" indent="-339089" algn="l">
              <a:lnSpc>
                <a:spcPct val="100000"/>
              </a:lnSpc>
              <a:spcBef>
                <a:spcPts val="600"/>
              </a:spcBef>
              <a:spcAft>
                <a:spcPts val="0"/>
              </a:spcAft>
              <a:buSzPts val="1740"/>
              <a:buChar char="•"/>
              <a:defRPr sz="1200"/>
            </a:lvl6pPr>
            <a:lvl7pPr marL="3200400" lvl="6" indent="-339089"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46" name="Google Shape;46;p16"/>
          <p:cNvSpPr txBox="1">
            <a:spLocks noGrp="1"/>
          </p:cNvSpPr>
          <p:nvPr>
            <p:ph type="body" idx="2"/>
          </p:nvPr>
        </p:nvSpPr>
        <p:spPr>
          <a:xfrm>
            <a:off x="6607967" y="2667000"/>
            <a:ext cx="4895056" cy="3124200"/>
          </a:xfrm>
          <a:prstGeom prst="rect">
            <a:avLst/>
          </a:prstGeom>
          <a:noFill/>
          <a:ln>
            <a:noFill/>
          </a:ln>
        </p:spPr>
        <p:txBody>
          <a:bodyPr spcFirstLastPara="1" wrap="square" lIns="91425" tIns="45700" rIns="91425" bIns="45700" anchor="ctr" anchorCtr="0">
            <a:normAutofit/>
          </a:bodyPr>
          <a:lstStyle>
            <a:lvl1pPr marL="457200" lvl="0" indent="-394335" algn="l">
              <a:lnSpc>
                <a:spcPct val="100000"/>
              </a:lnSpc>
              <a:spcBef>
                <a:spcPts val="360"/>
              </a:spcBef>
              <a:spcAft>
                <a:spcPts val="0"/>
              </a:spcAft>
              <a:buSzPts val="2610"/>
              <a:buChar char="•"/>
              <a:defRPr sz="1800"/>
            </a:lvl1pPr>
            <a:lvl2pPr marL="914400" lvl="1" indent="-375919"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89" algn="l">
              <a:lnSpc>
                <a:spcPct val="100000"/>
              </a:lnSpc>
              <a:spcBef>
                <a:spcPts val="600"/>
              </a:spcBef>
              <a:spcAft>
                <a:spcPts val="0"/>
              </a:spcAft>
              <a:buSzPts val="1740"/>
              <a:buChar char="•"/>
              <a:defRPr sz="1200"/>
            </a:lvl4pPr>
            <a:lvl5pPr marL="2286000" lvl="4" indent="-339089" algn="l">
              <a:lnSpc>
                <a:spcPct val="100000"/>
              </a:lnSpc>
              <a:spcBef>
                <a:spcPts val="600"/>
              </a:spcBef>
              <a:spcAft>
                <a:spcPts val="0"/>
              </a:spcAft>
              <a:buSzPts val="1740"/>
              <a:buChar char="•"/>
              <a:defRPr sz="1200"/>
            </a:lvl5pPr>
            <a:lvl6pPr marL="2743200" lvl="5" indent="-339089" algn="l">
              <a:lnSpc>
                <a:spcPct val="100000"/>
              </a:lnSpc>
              <a:spcBef>
                <a:spcPts val="600"/>
              </a:spcBef>
              <a:spcAft>
                <a:spcPts val="0"/>
              </a:spcAft>
              <a:buSzPts val="1740"/>
              <a:buChar char="•"/>
              <a:defRPr sz="1200"/>
            </a:lvl6pPr>
            <a:lvl7pPr marL="3200400" lvl="6" indent="-339089"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47" name="Google Shape;47;p1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17"/>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body" idx="1"/>
          </p:nvPr>
        </p:nvSpPr>
        <p:spPr>
          <a:xfrm>
            <a:off x="1772179" y="2658533"/>
            <a:ext cx="460718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4060"/>
              <a:buNone/>
              <a:defRPr sz="2800" b="0">
                <a:solidFill>
                  <a:srgbClr val="8D1415"/>
                </a:solidFill>
              </a:defRPr>
            </a:lvl1pPr>
            <a:lvl2pPr marL="914400" lvl="1" indent="-228600" algn="l">
              <a:lnSpc>
                <a:spcPct val="100000"/>
              </a:lnSpc>
              <a:spcBef>
                <a:spcPts val="600"/>
              </a:spcBef>
              <a:spcAft>
                <a:spcPts val="0"/>
              </a:spcAft>
              <a:buSzPts val="2900"/>
              <a:buNone/>
              <a:defRPr sz="2000" b="1"/>
            </a:lvl2pPr>
            <a:lvl3pPr marL="1371600" lvl="2" indent="-228600" algn="l">
              <a:lnSpc>
                <a:spcPct val="100000"/>
              </a:lnSpc>
              <a:spcBef>
                <a:spcPts val="600"/>
              </a:spcBef>
              <a:spcAft>
                <a:spcPts val="0"/>
              </a:spcAft>
              <a:buSzPts val="2610"/>
              <a:buNone/>
              <a:defRPr sz="1800" b="1"/>
            </a:lvl3pPr>
            <a:lvl4pPr marL="1828800" lvl="3" indent="-228600" algn="l">
              <a:lnSpc>
                <a:spcPct val="100000"/>
              </a:lnSpc>
              <a:spcBef>
                <a:spcPts val="600"/>
              </a:spcBef>
              <a:spcAft>
                <a:spcPts val="0"/>
              </a:spcAft>
              <a:buSzPts val="2320"/>
              <a:buNone/>
              <a:defRPr sz="1600" b="1"/>
            </a:lvl4pPr>
            <a:lvl5pPr marL="2286000" lvl="4" indent="-228600" algn="l">
              <a:lnSpc>
                <a:spcPct val="100000"/>
              </a:lnSpc>
              <a:spcBef>
                <a:spcPts val="600"/>
              </a:spcBef>
              <a:spcAft>
                <a:spcPts val="0"/>
              </a:spcAft>
              <a:buSzPts val="2320"/>
              <a:buNone/>
              <a:defRPr sz="1600" b="1"/>
            </a:lvl5pPr>
            <a:lvl6pPr marL="2743200" lvl="5" indent="-228600" algn="l">
              <a:lnSpc>
                <a:spcPct val="100000"/>
              </a:lnSpc>
              <a:spcBef>
                <a:spcPts val="600"/>
              </a:spcBef>
              <a:spcAft>
                <a:spcPts val="0"/>
              </a:spcAft>
              <a:buSzPts val="2320"/>
              <a:buNone/>
              <a:defRPr sz="1600" b="1"/>
            </a:lvl6pPr>
            <a:lvl7pPr marL="3200400" lvl="6" indent="-228600" algn="l">
              <a:lnSpc>
                <a:spcPct val="100000"/>
              </a:lnSpc>
              <a:spcBef>
                <a:spcPts val="600"/>
              </a:spcBef>
              <a:spcAft>
                <a:spcPts val="0"/>
              </a:spcAft>
              <a:buSzPts val="2320"/>
              <a:buNone/>
              <a:defRPr sz="1600" b="1"/>
            </a:lvl7pPr>
            <a:lvl8pPr marL="3657600" lvl="7" indent="-228600" algn="l">
              <a:lnSpc>
                <a:spcPct val="100000"/>
              </a:lnSpc>
              <a:spcBef>
                <a:spcPts val="600"/>
              </a:spcBef>
              <a:spcAft>
                <a:spcPts val="0"/>
              </a:spcAft>
              <a:buSzPts val="2320"/>
              <a:buNone/>
              <a:defRPr sz="1600" b="1"/>
            </a:lvl8pPr>
            <a:lvl9pPr marL="4114800" lvl="8" indent="-228600" algn="l">
              <a:lnSpc>
                <a:spcPct val="100000"/>
              </a:lnSpc>
              <a:spcBef>
                <a:spcPts val="600"/>
              </a:spcBef>
              <a:spcAft>
                <a:spcPts val="600"/>
              </a:spcAft>
              <a:buSzPts val="2320"/>
              <a:buNone/>
              <a:defRPr sz="1600" b="1"/>
            </a:lvl9pPr>
          </a:lstStyle>
          <a:p>
            <a:endParaRPr/>
          </a:p>
        </p:txBody>
      </p:sp>
      <p:sp>
        <p:nvSpPr>
          <p:cNvPr id="53" name="Google Shape;53;p17"/>
          <p:cNvSpPr txBox="1">
            <a:spLocks noGrp="1"/>
          </p:cNvSpPr>
          <p:nvPr>
            <p:ph type="body" idx="2"/>
          </p:nvPr>
        </p:nvSpPr>
        <p:spPr>
          <a:xfrm>
            <a:off x="1484311"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lnSpc>
                <a:spcPct val="100000"/>
              </a:lnSpc>
              <a:spcBef>
                <a:spcPts val="360"/>
              </a:spcBef>
              <a:spcAft>
                <a:spcPts val="0"/>
              </a:spcAft>
              <a:buSzPts val="2610"/>
              <a:buChar char="•"/>
              <a:defRPr sz="1800"/>
            </a:lvl1pPr>
            <a:lvl2pPr marL="914400" lvl="1" indent="-375919"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89" algn="l">
              <a:lnSpc>
                <a:spcPct val="100000"/>
              </a:lnSpc>
              <a:spcBef>
                <a:spcPts val="600"/>
              </a:spcBef>
              <a:spcAft>
                <a:spcPts val="0"/>
              </a:spcAft>
              <a:buSzPts val="1740"/>
              <a:buChar char="•"/>
              <a:defRPr sz="1200"/>
            </a:lvl4pPr>
            <a:lvl5pPr marL="2286000" lvl="4" indent="-339089" algn="l">
              <a:lnSpc>
                <a:spcPct val="100000"/>
              </a:lnSpc>
              <a:spcBef>
                <a:spcPts val="600"/>
              </a:spcBef>
              <a:spcAft>
                <a:spcPts val="0"/>
              </a:spcAft>
              <a:buSzPts val="1740"/>
              <a:buChar char="•"/>
              <a:defRPr sz="1200"/>
            </a:lvl5pPr>
            <a:lvl6pPr marL="2743200" lvl="5" indent="-339089" algn="l">
              <a:lnSpc>
                <a:spcPct val="100000"/>
              </a:lnSpc>
              <a:spcBef>
                <a:spcPts val="600"/>
              </a:spcBef>
              <a:spcAft>
                <a:spcPts val="0"/>
              </a:spcAft>
              <a:buSzPts val="1740"/>
              <a:buChar char="•"/>
              <a:defRPr sz="1200"/>
            </a:lvl6pPr>
            <a:lvl7pPr marL="3200400" lvl="6" indent="-339089"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54" name="Google Shape;54;p17"/>
          <p:cNvSpPr txBox="1">
            <a:spLocks noGrp="1"/>
          </p:cNvSpPr>
          <p:nvPr>
            <p:ph type="body" idx="3"/>
          </p:nvPr>
        </p:nvSpPr>
        <p:spPr>
          <a:xfrm>
            <a:off x="6880487" y="2667000"/>
            <a:ext cx="462253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4060"/>
              <a:buNone/>
              <a:defRPr sz="2800" b="0">
                <a:solidFill>
                  <a:srgbClr val="8D1415"/>
                </a:solidFill>
              </a:defRPr>
            </a:lvl1pPr>
            <a:lvl2pPr marL="914400" lvl="1" indent="-228600" algn="l">
              <a:lnSpc>
                <a:spcPct val="100000"/>
              </a:lnSpc>
              <a:spcBef>
                <a:spcPts val="600"/>
              </a:spcBef>
              <a:spcAft>
                <a:spcPts val="0"/>
              </a:spcAft>
              <a:buSzPts val="2900"/>
              <a:buNone/>
              <a:defRPr sz="2000" b="1"/>
            </a:lvl2pPr>
            <a:lvl3pPr marL="1371600" lvl="2" indent="-228600" algn="l">
              <a:lnSpc>
                <a:spcPct val="100000"/>
              </a:lnSpc>
              <a:spcBef>
                <a:spcPts val="600"/>
              </a:spcBef>
              <a:spcAft>
                <a:spcPts val="0"/>
              </a:spcAft>
              <a:buSzPts val="2610"/>
              <a:buNone/>
              <a:defRPr sz="1800" b="1"/>
            </a:lvl3pPr>
            <a:lvl4pPr marL="1828800" lvl="3" indent="-228600" algn="l">
              <a:lnSpc>
                <a:spcPct val="100000"/>
              </a:lnSpc>
              <a:spcBef>
                <a:spcPts val="600"/>
              </a:spcBef>
              <a:spcAft>
                <a:spcPts val="0"/>
              </a:spcAft>
              <a:buSzPts val="2320"/>
              <a:buNone/>
              <a:defRPr sz="1600" b="1"/>
            </a:lvl4pPr>
            <a:lvl5pPr marL="2286000" lvl="4" indent="-228600" algn="l">
              <a:lnSpc>
                <a:spcPct val="100000"/>
              </a:lnSpc>
              <a:spcBef>
                <a:spcPts val="600"/>
              </a:spcBef>
              <a:spcAft>
                <a:spcPts val="0"/>
              </a:spcAft>
              <a:buSzPts val="2320"/>
              <a:buNone/>
              <a:defRPr sz="1600" b="1"/>
            </a:lvl5pPr>
            <a:lvl6pPr marL="2743200" lvl="5" indent="-228600" algn="l">
              <a:lnSpc>
                <a:spcPct val="100000"/>
              </a:lnSpc>
              <a:spcBef>
                <a:spcPts val="600"/>
              </a:spcBef>
              <a:spcAft>
                <a:spcPts val="0"/>
              </a:spcAft>
              <a:buSzPts val="2320"/>
              <a:buNone/>
              <a:defRPr sz="1600" b="1"/>
            </a:lvl6pPr>
            <a:lvl7pPr marL="3200400" lvl="6" indent="-228600" algn="l">
              <a:lnSpc>
                <a:spcPct val="100000"/>
              </a:lnSpc>
              <a:spcBef>
                <a:spcPts val="600"/>
              </a:spcBef>
              <a:spcAft>
                <a:spcPts val="0"/>
              </a:spcAft>
              <a:buSzPts val="2320"/>
              <a:buNone/>
              <a:defRPr sz="1600" b="1"/>
            </a:lvl7pPr>
            <a:lvl8pPr marL="3657600" lvl="7" indent="-228600" algn="l">
              <a:lnSpc>
                <a:spcPct val="100000"/>
              </a:lnSpc>
              <a:spcBef>
                <a:spcPts val="600"/>
              </a:spcBef>
              <a:spcAft>
                <a:spcPts val="0"/>
              </a:spcAft>
              <a:buSzPts val="2320"/>
              <a:buNone/>
              <a:defRPr sz="1600" b="1"/>
            </a:lvl8pPr>
            <a:lvl9pPr marL="4114800" lvl="8" indent="-228600" algn="l">
              <a:lnSpc>
                <a:spcPct val="100000"/>
              </a:lnSpc>
              <a:spcBef>
                <a:spcPts val="600"/>
              </a:spcBef>
              <a:spcAft>
                <a:spcPts val="600"/>
              </a:spcAft>
              <a:buSzPts val="2320"/>
              <a:buNone/>
              <a:defRPr sz="1600" b="1"/>
            </a:lvl9pPr>
          </a:lstStyle>
          <a:p>
            <a:endParaRPr/>
          </a:p>
        </p:txBody>
      </p:sp>
      <p:sp>
        <p:nvSpPr>
          <p:cNvPr id="55" name="Google Shape;55;p17"/>
          <p:cNvSpPr txBox="1">
            <a:spLocks noGrp="1"/>
          </p:cNvSpPr>
          <p:nvPr>
            <p:ph type="body" idx="4"/>
          </p:nvPr>
        </p:nvSpPr>
        <p:spPr>
          <a:xfrm>
            <a:off x="6607967"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lnSpc>
                <a:spcPct val="100000"/>
              </a:lnSpc>
              <a:spcBef>
                <a:spcPts val="360"/>
              </a:spcBef>
              <a:spcAft>
                <a:spcPts val="0"/>
              </a:spcAft>
              <a:buSzPts val="2610"/>
              <a:buChar char="•"/>
              <a:defRPr sz="1800"/>
            </a:lvl1pPr>
            <a:lvl2pPr marL="914400" lvl="1" indent="-375919"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89" algn="l">
              <a:lnSpc>
                <a:spcPct val="100000"/>
              </a:lnSpc>
              <a:spcBef>
                <a:spcPts val="600"/>
              </a:spcBef>
              <a:spcAft>
                <a:spcPts val="0"/>
              </a:spcAft>
              <a:buSzPts val="1740"/>
              <a:buChar char="•"/>
              <a:defRPr sz="1200"/>
            </a:lvl4pPr>
            <a:lvl5pPr marL="2286000" lvl="4" indent="-339089" algn="l">
              <a:lnSpc>
                <a:spcPct val="100000"/>
              </a:lnSpc>
              <a:spcBef>
                <a:spcPts val="600"/>
              </a:spcBef>
              <a:spcAft>
                <a:spcPts val="0"/>
              </a:spcAft>
              <a:buSzPts val="1740"/>
              <a:buChar char="•"/>
              <a:defRPr sz="1200"/>
            </a:lvl5pPr>
            <a:lvl6pPr marL="2743200" lvl="5" indent="-339089" algn="l">
              <a:lnSpc>
                <a:spcPct val="100000"/>
              </a:lnSpc>
              <a:spcBef>
                <a:spcPts val="600"/>
              </a:spcBef>
              <a:spcAft>
                <a:spcPts val="0"/>
              </a:spcAft>
              <a:buSzPts val="1740"/>
              <a:buChar char="•"/>
              <a:defRPr sz="1200"/>
            </a:lvl6pPr>
            <a:lvl7pPr marL="3200400" lvl="6" indent="-339089"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56" name="Google Shape;56;p1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1484312" y="1600200"/>
            <a:ext cx="3549121"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2400"/>
              <a:buFont typeface="Corbe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5262033" y="685799"/>
            <a:ext cx="6240990" cy="5105401"/>
          </a:xfrm>
          <a:prstGeom prst="rect">
            <a:avLst/>
          </a:prstGeom>
          <a:noFill/>
          <a:ln>
            <a:noFill/>
          </a:ln>
        </p:spPr>
        <p:txBody>
          <a:bodyPr spcFirstLastPara="1" wrap="square" lIns="91425" tIns="45700" rIns="91425" bIns="45700" anchor="ctr" anchorCtr="0">
            <a:normAutofit/>
          </a:bodyPr>
          <a:lstStyle>
            <a:lvl1pPr marL="457200" lvl="0" indent="-412750" algn="l">
              <a:lnSpc>
                <a:spcPct val="100000"/>
              </a:lnSpc>
              <a:spcBef>
                <a:spcPts val="400"/>
              </a:spcBef>
              <a:spcAft>
                <a:spcPts val="0"/>
              </a:spcAft>
              <a:buSzPts val="2900"/>
              <a:buChar char="•"/>
              <a:defRPr sz="2000"/>
            </a:lvl1pPr>
            <a:lvl2pPr marL="914400" lvl="1" indent="-394335" algn="l">
              <a:lnSpc>
                <a:spcPct val="100000"/>
              </a:lnSpc>
              <a:spcBef>
                <a:spcPts val="600"/>
              </a:spcBef>
              <a:spcAft>
                <a:spcPts val="0"/>
              </a:spcAft>
              <a:buSzPts val="2610"/>
              <a:buChar char="•"/>
              <a:defRPr sz="1800"/>
            </a:lvl2pPr>
            <a:lvl3pPr marL="1371600" lvl="2" indent="-375919" algn="l">
              <a:lnSpc>
                <a:spcPct val="100000"/>
              </a:lnSpc>
              <a:spcBef>
                <a:spcPts val="600"/>
              </a:spcBef>
              <a:spcAft>
                <a:spcPts val="0"/>
              </a:spcAft>
              <a:buSzPts val="2320"/>
              <a:buChar char="•"/>
              <a:defRPr sz="1600"/>
            </a:lvl3pPr>
            <a:lvl4pPr marL="1828800" lvl="3" indent="-357505" algn="l">
              <a:lnSpc>
                <a:spcPct val="100000"/>
              </a:lnSpc>
              <a:spcBef>
                <a:spcPts val="600"/>
              </a:spcBef>
              <a:spcAft>
                <a:spcPts val="0"/>
              </a:spcAft>
              <a:buSzPts val="2030"/>
              <a:buChar char="•"/>
              <a:defRPr sz="1400"/>
            </a:lvl4pPr>
            <a:lvl5pPr marL="2286000" lvl="4" indent="-357504" algn="l">
              <a:lnSpc>
                <a:spcPct val="100000"/>
              </a:lnSpc>
              <a:spcBef>
                <a:spcPts val="600"/>
              </a:spcBef>
              <a:spcAft>
                <a:spcPts val="0"/>
              </a:spcAft>
              <a:buSzPts val="2030"/>
              <a:buChar char="•"/>
              <a:defRPr sz="1400"/>
            </a:lvl5pPr>
            <a:lvl6pPr marL="2743200" lvl="5" indent="-357504" algn="l">
              <a:lnSpc>
                <a:spcPct val="100000"/>
              </a:lnSpc>
              <a:spcBef>
                <a:spcPts val="600"/>
              </a:spcBef>
              <a:spcAft>
                <a:spcPts val="0"/>
              </a:spcAft>
              <a:buSzPts val="2030"/>
              <a:buChar char="•"/>
              <a:defRPr sz="1400"/>
            </a:lvl6pPr>
            <a:lvl7pPr marL="3200400" lvl="6" indent="-357504" algn="l">
              <a:lnSpc>
                <a:spcPct val="100000"/>
              </a:lnSpc>
              <a:spcBef>
                <a:spcPts val="600"/>
              </a:spcBef>
              <a:spcAft>
                <a:spcPts val="0"/>
              </a:spcAft>
              <a:buSzPts val="2030"/>
              <a:buChar char="•"/>
              <a:defRPr sz="1400"/>
            </a:lvl7pPr>
            <a:lvl8pPr marL="3657600" lvl="7" indent="-357504" algn="l">
              <a:lnSpc>
                <a:spcPct val="100000"/>
              </a:lnSpc>
              <a:spcBef>
                <a:spcPts val="600"/>
              </a:spcBef>
              <a:spcAft>
                <a:spcPts val="0"/>
              </a:spcAft>
              <a:buSzPts val="2030"/>
              <a:buChar char="•"/>
              <a:defRPr sz="1400"/>
            </a:lvl8pPr>
            <a:lvl9pPr marL="4114800" lvl="8" indent="-357504" algn="l">
              <a:lnSpc>
                <a:spcPct val="100000"/>
              </a:lnSpc>
              <a:spcBef>
                <a:spcPts val="600"/>
              </a:spcBef>
              <a:spcAft>
                <a:spcPts val="600"/>
              </a:spcAft>
              <a:buSzPts val="2030"/>
              <a:buChar char="•"/>
              <a:defRPr sz="1400"/>
            </a:lvl9pPr>
          </a:lstStyle>
          <a:p>
            <a:endParaRPr/>
          </a:p>
        </p:txBody>
      </p:sp>
      <p:sp>
        <p:nvSpPr>
          <p:cNvPr id="71" name="Google Shape;71;p20"/>
          <p:cNvSpPr txBox="1">
            <a:spLocks noGrp="1"/>
          </p:cNvSpPr>
          <p:nvPr>
            <p:ph type="body" idx="2"/>
          </p:nvPr>
        </p:nvSpPr>
        <p:spPr>
          <a:xfrm>
            <a:off x="1484312" y="2971800"/>
            <a:ext cx="3549121" cy="1828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320"/>
              </a:spcBef>
              <a:spcAft>
                <a:spcPts val="0"/>
              </a:spcAft>
              <a:buSzPts val="2320"/>
              <a:buNone/>
              <a:defRPr sz="1600"/>
            </a:lvl1pPr>
            <a:lvl2pPr marL="914400" lvl="1" indent="-228600" algn="l">
              <a:lnSpc>
                <a:spcPct val="100000"/>
              </a:lnSpc>
              <a:spcBef>
                <a:spcPts val="600"/>
              </a:spcBef>
              <a:spcAft>
                <a:spcPts val="0"/>
              </a:spcAft>
              <a:buSzPts val="1740"/>
              <a:buNone/>
              <a:defRPr sz="1200"/>
            </a:lvl2pPr>
            <a:lvl3pPr marL="1371600" lvl="2" indent="-228600" algn="l">
              <a:lnSpc>
                <a:spcPct val="100000"/>
              </a:lnSpc>
              <a:spcBef>
                <a:spcPts val="600"/>
              </a:spcBef>
              <a:spcAft>
                <a:spcPts val="0"/>
              </a:spcAft>
              <a:buSzPts val="1450"/>
              <a:buNone/>
              <a:defRPr sz="1000"/>
            </a:lvl3pPr>
            <a:lvl4pPr marL="1828800" lvl="3" indent="-228600" algn="l">
              <a:lnSpc>
                <a:spcPct val="100000"/>
              </a:lnSpc>
              <a:spcBef>
                <a:spcPts val="600"/>
              </a:spcBef>
              <a:spcAft>
                <a:spcPts val="0"/>
              </a:spcAft>
              <a:buSzPts val="1305"/>
              <a:buNone/>
              <a:defRPr sz="900"/>
            </a:lvl4pPr>
            <a:lvl5pPr marL="2286000" lvl="4" indent="-228600" algn="l">
              <a:lnSpc>
                <a:spcPct val="100000"/>
              </a:lnSpc>
              <a:spcBef>
                <a:spcPts val="600"/>
              </a:spcBef>
              <a:spcAft>
                <a:spcPts val="0"/>
              </a:spcAft>
              <a:buSzPts val="1305"/>
              <a:buNone/>
              <a:defRPr sz="900"/>
            </a:lvl5pPr>
            <a:lvl6pPr marL="2743200" lvl="5" indent="-228600" algn="l">
              <a:lnSpc>
                <a:spcPct val="100000"/>
              </a:lnSpc>
              <a:spcBef>
                <a:spcPts val="600"/>
              </a:spcBef>
              <a:spcAft>
                <a:spcPts val="0"/>
              </a:spcAft>
              <a:buSzPts val="1305"/>
              <a:buNone/>
              <a:defRPr sz="900"/>
            </a:lvl6pPr>
            <a:lvl7pPr marL="3200400" lvl="6" indent="-228600" algn="l">
              <a:lnSpc>
                <a:spcPct val="100000"/>
              </a:lnSpc>
              <a:spcBef>
                <a:spcPts val="600"/>
              </a:spcBef>
              <a:spcAft>
                <a:spcPts val="0"/>
              </a:spcAft>
              <a:buSzPts val="1305"/>
              <a:buNone/>
              <a:defRPr sz="900"/>
            </a:lvl7pPr>
            <a:lvl8pPr marL="3657600" lvl="7" indent="-228600" algn="l">
              <a:lnSpc>
                <a:spcPct val="100000"/>
              </a:lnSpc>
              <a:spcBef>
                <a:spcPts val="600"/>
              </a:spcBef>
              <a:spcAft>
                <a:spcPts val="0"/>
              </a:spcAft>
              <a:buSzPts val="1305"/>
              <a:buNone/>
              <a:defRPr sz="900"/>
            </a:lvl8pPr>
            <a:lvl9pPr marL="4114800" lvl="8" indent="-228600" algn="l">
              <a:lnSpc>
                <a:spcPct val="100000"/>
              </a:lnSpc>
              <a:spcBef>
                <a:spcPts val="600"/>
              </a:spcBef>
              <a:spcAft>
                <a:spcPts val="600"/>
              </a:spcAft>
              <a:buSzPts val="1305"/>
              <a:buNone/>
              <a:defRPr sz="900"/>
            </a:lvl9pPr>
          </a:lstStyle>
          <a:p>
            <a:endParaRPr/>
          </a:p>
        </p:txBody>
      </p:sp>
      <p:sp>
        <p:nvSpPr>
          <p:cNvPr id="72" name="Google Shape;72;p2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1482724" y="1752599"/>
            <a:ext cx="5426158"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a:spLocks noGrp="1"/>
          </p:cNvSpPr>
          <p:nvPr>
            <p:ph type="pic" idx="2"/>
          </p:nvPr>
        </p:nvSpPr>
        <p:spPr>
          <a:xfrm>
            <a:off x="7594682" y="914400"/>
            <a:ext cx="3280974"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78" name="Google Shape;78;p21"/>
          <p:cNvSpPr txBox="1">
            <a:spLocks noGrp="1"/>
          </p:cNvSpPr>
          <p:nvPr>
            <p:ph type="body" idx="1"/>
          </p:nvPr>
        </p:nvSpPr>
        <p:spPr>
          <a:xfrm>
            <a:off x="1482724" y="3124199"/>
            <a:ext cx="5426158" cy="1828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360"/>
              </a:spcBef>
              <a:spcAft>
                <a:spcPts val="0"/>
              </a:spcAft>
              <a:buSzPts val="2610"/>
              <a:buNone/>
              <a:defRPr sz="1800"/>
            </a:lvl1pPr>
            <a:lvl2pPr marL="914400" lvl="1" indent="-228600" algn="l">
              <a:lnSpc>
                <a:spcPct val="100000"/>
              </a:lnSpc>
              <a:spcBef>
                <a:spcPts val="600"/>
              </a:spcBef>
              <a:spcAft>
                <a:spcPts val="0"/>
              </a:spcAft>
              <a:buSzPts val="1740"/>
              <a:buNone/>
              <a:defRPr sz="1200"/>
            </a:lvl2pPr>
            <a:lvl3pPr marL="1371600" lvl="2" indent="-228600" algn="l">
              <a:lnSpc>
                <a:spcPct val="100000"/>
              </a:lnSpc>
              <a:spcBef>
                <a:spcPts val="600"/>
              </a:spcBef>
              <a:spcAft>
                <a:spcPts val="0"/>
              </a:spcAft>
              <a:buSzPts val="1450"/>
              <a:buNone/>
              <a:defRPr sz="1000"/>
            </a:lvl3pPr>
            <a:lvl4pPr marL="1828800" lvl="3" indent="-228600" algn="l">
              <a:lnSpc>
                <a:spcPct val="100000"/>
              </a:lnSpc>
              <a:spcBef>
                <a:spcPts val="600"/>
              </a:spcBef>
              <a:spcAft>
                <a:spcPts val="0"/>
              </a:spcAft>
              <a:buSzPts val="1305"/>
              <a:buNone/>
              <a:defRPr sz="900"/>
            </a:lvl4pPr>
            <a:lvl5pPr marL="2286000" lvl="4" indent="-228600" algn="l">
              <a:lnSpc>
                <a:spcPct val="100000"/>
              </a:lnSpc>
              <a:spcBef>
                <a:spcPts val="600"/>
              </a:spcBef>
              <a:spcAft>
                <a:spcPts val="0"/>
              </a:spcAft>
              <a:buSzPts val="1305"/>
              <a:buNone/>
              <a:defRPr sz="900"/>
            </a:lvl5pPr>
            <a:lvl6pPr marL="2743200" lvl="5" indent="-228600" algn="l">
              <a:lnSpc>
                <a:spcPct val="100000"/>
              </a:lnSpc>
              <a:spcBef>
                <a:spcPts val="600"/>
              </a:spcBef>
              <a:spcAft>
                <a:spcPts val="0"/>
              </a:spcAft>
              <a:buSzPts val="1305"/>
              <a:buNone/>
              <a:defRPr sz="900"/>
            </a:lvl6pPr>
            <a:lvl7pPr marL="3200400" lvl="6" indent="-228600" algn="l">
              <a:lnSpc>
                <a:spcPct val="100000"/>
              </a:lnSpc>
              <a:spcBef>
                <a:spcPts val="600"/>
              </a:spcBef>
              <a:spcAft>
                <a:spcPts val="0"/>
              </a:spcAft>
              <a:buSzPts val="1305"/>
              <a:buNone/>
              <a:defRPr sz="900"/>
            </a:lvl7pPr>
            <a:lvl8pPr marL="3657600" lvl="7" indent="-228600" algn="l">
              <a:lnSpc>
                <a:spcPct val="100000"/>
              </a:lnSpc>
              <a:spcBef>
                <a:spcPts val="600"/>
              </a:spcBef>
              <a:spcAft>
                <a:spcPts val="0"/>
              </a:spcAft>
              <a:buSzPts val="1305"/>
              <a:buNone/>
              <a:defRPr sz="900"/>
            </a:lvl8pPr>
            <a:lvl9pPr marL="4114800" lvl="8" indent="-228600" algn="l">
              <a:lnSpc>
                <a:spcPct val="100000"/>
              </a:lnSpc>
              <a:spcBef>
                <a:spcPts val="600"/>
              </a:spcBef>
              <a:spcAft>
                <a:spcPts val="600"/>
              </a:spcAft>
              <a:buSzPts val="1305"/>
              <a:buNone/>
              <a:defRPr sz="900"/>
            </a:lvl9pPr>
          </a:lstStyle>
          <a:p>
            <a:endParaRPr/>
          </a:p>
        </p:txBody>
      </p:sp>
      <p:sp>
        <p:nvSpPr>
          <p:cNvPr id="79" name="Google Shape;79;p2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2"/>
          <p:cNvGrpSpPr/>
          <p:nvPr/>
        </p:nvGrpSpPr>
        <p:grpSpPr>
          <a:xfrm>
            <a:off x="150812" y="0"/>
            <a:ext cx="2436813" cy="6858001"/>
            <a:chOff x="1320800" y="0"/>
            <a:chExt cx="2436813" cy="6858001"/>
          </a:xfrm>
        </p:grpSpPr>
        <p:sp>
          <p:nvSpPr>
            <p:cNvPr id="7" name="Google Shape;7;p12"/>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8" name="Google Shape;8;p12"/>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9" name="Google Shape;9;p12"/>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0" name="Google Shape;10;p12"/>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5E0D0E"/>
            </a:solidFill>
            <a:ln>
              <a:noFill/>
            </a:ln>
          </p:spPr>
        </p:sp>
        <p:sp>
          <p:nvSpPr>
            <p:cNvPr id="11" name="Google Shape;11;p12"/>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8D1415"/>
            </a:solidFill>
            <a:ln>
              <a:noFill/>
            </a:ln>
          </p:spPr>
        </p:sp>
        <p:sp>
          <p:nvSpPr>
            <p:cNvPr id="12" name="Google Shape;12;p12"/>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3" name="Google Shape;13;p12"/>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12"/>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marR="0" lvl="0" indent="-449580" algn="l" rtl="0">
              <a:lnSpc>
                <a:spcPct val="100000"/>
              </a:lnSpc>
              <a:spcBef>
                <a:spcPts val="480"/>
              </a:spcBef>
              <a:spcAft>
                <a:spcPts val="0"/>
              </a:spcAft>
              <a:buClr>
                <a:srgbClr val="8D1415"/>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lnSpc>
                <a:spcPct val="100000"/>
              </a:lnSpc>
              <a:spcBef>
                <a:spcPts val="600"/>
              </a:spcBef>
              <a:spcAft>
                <a:spcPts val="0"/>
              </a:spcAft>
              <a:buClr>
                <a:srgbClr val="8D1415"/>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lnSpc>
                <a:spcPct val="100000"/>
              </a:lnSpc>
              <a:spcBef>
                <a:spcPts val="600"/>
              </a:spcBef>
              <a:spcAft>
                <a:spcPts val="0"/>
              </a:spcAft>
              <a:buClr>
                <a:srgbClr val="8D1415"/>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lnSpc>
                <a:spcPct val="100000"/>
              </a:lnSpc>
              <a:spcBef>
                <a:spcPts val="600"/>
              </a:spcBef>
              <a:spcAft>
                <a:spcPts val="0"/>
              </a:spcAft>
              <a:buClr>
                <a:srgbClr val="8D1415"/>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lnSpc>
                <a:spcPct val="100000"/>
              </a:lnSpc>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lnSpc>
                <a:spcPct val="100000"/>
              </a:lnSpc>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lnSpc>
                <a:spcPct val="100000"/>
              </a:lnSpc>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lnSpc>
                <a:spcPct val="100000"/>
              </a:lnSpc>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lnSpc>
                <a:spcPct val="100000"/>
              </a:lnSpc>
              <a:spcBef>
                <a:spcPts val="600"/>
              </a:spcBef>
              <a:spcAft>
                <a:spcPts val="600"/>
              </a:spcAft>
              <a:buClr>
                <a:srgbClr val="8D1415"/>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5" name="Google Shape;15;p1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7" name="Google Shape;17;p1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llr.state.md.us/license/barbers/barberseduc.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Barb.cos@Maryland.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andidate.psiexams.com/bulletin/display_bulletin.jsp?ro=yes&amp;actionname=83&amp;bulletinid=730&amp;bulletinur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mdcosapp@psionline.com" TargetMode="External"/><Relationship Id="rId4" Type="http://schemas.openxmlformats.org/officeDocument/2006/relationships/hyperlink" Target="mailto:Cosmetologoy@psionlin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psiexams.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 descr="Poet Mom"/>
          <p:cNvPicPr preferRelativeResize="0"/>
          <p:nvPr/>
        </p:nvPicPr>
        <p:blipFill rotWithShape="1">
          <a:blip r:embed="rId3">
            <a:alphaModFix/>
          </a:blip>
          <a:srcRect/>
          <a:stretch/>
        </p:blipFill>
        <p:spPr>
          <a:xfrm>
            <a:off x="0" y="32274"/>
            <a:ext cx="12192000" cy="6858000"/>
          </a:xfrm>
          <a:prstGeom prst="rect">
            <a:avLst/>
          </a:prstGeom>
          <a:noFill/>
          <a:ln>
            <a:noFill/>
          </a:ln>
        </p:spPr>
      </p:pic>
      <p:sp>
        <p:nvSpPr>
          <p:cNvPr id="143" name="Google Shape;143;p1"/>
          <p:cNvSpPr txBox="1">
            <a:spLocks noGrp="1"/>
          </p:cNvSpPr>
          <p:nvPr>
            <p:ph type="ctrTitle"/>
          </p:nvPr>
        </p:nvSpPr>
        <p:spPr>
          <a:xfrm>
            <a:off x="-197005" y="3137559"/>
            <a:ext cx="9144000" cy="1516232"/>
          </a:xfrm>
          <a:prstGeom prst="rect">
            <a:avLst/>
          </a:prstGeom>
          <a:noFill/>
          <a:ln>
            <a:noFill/>
          </a:ln>
        </p:spPr>
        <p:txBody>
          <a:bodyPr spcFirstLastPara="1" wrap="square" lIns="91425" tIns="45700" rIns="91425" bIns="45700" anchor="b" anchorCtr="0">
            <a:normAutofit fontScale="90000"/>
          </a:bodyPr>
          <a:lstStyle/>
          <a:p>
            <a:pPr marL="0" lvl="0" indent="0" algn="r" rtl="0">
              <a:lnSpc>
                <a:spcPct val="100000"/>
              </a:lnSpc>
              <a:spcBef>
                <a:spcPts val="0"/>
              </a:spcBef>
              <a:spcAft>
                <a:spcPts val="0"/>
              </a:spcAft>
              <a:buClr>
                <a:srgbClr val="FF0000"/>
              </a:buClr>
              <a:buSzPct val="111111"/>
              <a:buFont typeface="Arial Black"/>
              <a:buNone/>
            </a:pPr>
            <a:r>
              <a:rPr lang="en-US" sz="5400" b="1">
                <a:solidFill>
                  <a:srgbClr val="FF0000"/>
                </a:solidFill>
                <a:latin typeface="Arial Black"/>
                <a:ea typeface="Arial Black"/>
                <a:cs typeface="Arial Black"/>
                <a:sym typeface="Arial Black"/>
              </a:rPr>
              <a:t>Maryland Board of Barbers Apprenticeship</a:t>
            </a:r>
            <a:endParaRPr sz="5400" b="1">
              <a:solidFill>
                <a:srgbClr val="FF0000"/>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title"/>
          </p:nvPr>
        </p:nvSpPr>
        <p:spPr>
          <a:xfrm>
            <a:off x="1376734" y="1"/>
            <a:ext cx="10018713" cy="139849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en-US"/>
              <a:t>Barber Prohibitions</a:t>
            </a:r>
            <a:br>
              <a:rPr lang="en-US"/>
            </a:br>
            <a:r>
              <a:rPr lang="en-US"/>
              <a:t>09.16.02.03</a:t>
            </a:r>
            <a:endParaRPr/>
          </a:p>
        </p:txBody>
      </p:sp>
      <p:sp>
        <p:nvSpPr>
          <p:cNvPr id="203" name="Google Shape;203;p9"/>
          <p:cNvSpPr txBox="1">
            <a:spLocks noGrp="1"/>
          </p:cNvSpPr>
          <p:nvPr>
            <p:ph type="body" idx="1"/>
          </p:nvPr>
        </p:nvSpPr>
        <p:spPr>
          <a:xfrm>
            <a:off x="1376734" y="1473799"/>
            <a:ext cx="10018713" cy="4744121"/>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219"/>
              <a:buChar char="•"/>
            </a:pPr>
            <a:r>
              <a:rPr lang="en-US" sz="2220"/>
              <a:t>The following activities are prohibited in any barber shop or in regard to any shop-sponsored services:</a:t>
            </a:r>
            <a:endParaRPr sz="2220"/>
          </a:p>
          <a:p>
            <a:pPr marL="457200" lvl="0" indent="-457200" algn="l" rtl="0">
              <a:lnSpc>
                <a:spcPct val="100000"/>
              </a:lnSpc>
              <a:spcBef>
                <a:spcPts val="1044"/>
              </a:spcBef>
              <a:spcAft>
                <a:spcPts val="0"/>
              </a:spcAft>
              <a:buSzPts val="3219"/>
              <a:buFont typeface="Corbel"/>
              <a:buAutoNum type="arabicPeriod"/>
            </a:pPr>
            <a:r>
              <a:rPr lang="en-US" sz="2220"/>
              <a:t> The performance of services of any kind on a client/licensee or registrant who has an infectious or contagious disease that presents a hazard to others.</a:t>
            </a:r>
            <a:endParaRPr sz="2220"/>
          </a:p>
          <a:p>
            <a:pPr marL="457200" lvl="0" indent="-457200" algn="l" rtl="0">
              <a:lnSpc>
                <a:spcPct val="100000"/>
              </a:lnSpc>
              <a:spcBef>
                <a:spcPts val="1044"/>
              </a:spcBef>
              <a:spcAft>
                <a:spcPts val="0"/>
              </a:spcAft>
              <a:buSzPts val="3219"/>
              <a:buFont typeface="Corbel"/>
              <a:buAutoNum type="arabicPeriod"/>
            </a:pPr>
            <a:r>
              <a:rPr lang="en-US" sz="2220"/>
              <a:t> The performance of services of any kind upon the surface of a client's skin or scalp, where the skin or scalp is inflamed or where a skin infection or eruption is present, unless authorized by a physician.</a:t>
            </a:r>
            <a:endParaRPr/>
          </a:p>
          <a:p>
            <a:pPr marL="457200" lvl="0" indent="-457200" algn="l" rtl="0">
              <a:lnSpc>
                <a:spcPct val="100000"/>
              </a:lnSpc>
              <a:spcBef>
                <a:spcPts val="1044"/>
              </a:spcBef>
              <a:spcAft>
                <a:spcPts val="0"/>
              </a:spcAft>
              <a:buSzPts val="3219"/>
              <a:buFont typeface="Corbel"/>
              <a:buAutoNum type="arabicPeriod"/>
            </a:pPr>
            <a:r>
              <a:rPr lang="en-US" sz="2220"/>
              <a:t>The presence of a dog, cat, bird, or any kind of animal on the shop premises with the exception of guide dogs for the blind.</a:t>
            </a:r>
            <a:endParaRPr/>
          </a:p>
          <a:p>
            <a:pPr marL="457200" lvl="0" indent="-457200" algn="l" rtl="0">
              <a:lnSpc>
                <a:spcPct val="100000"/>
              </a:lnSpc>
              <a:spcBef>
                <a:spcPts val="1044"/>
              </a:spcBef>
              <a:spcAft>
                <a:spcPts val="0"/>
              </a:spcAft>
              <a:buSzPts val="3219"/>
              <a:buFont typeface="Corbel"/>
              <a:buAutoNum type="arabicPeriod"/>
            </a:pPr>
            <a:r>
              <a:rPr lang="en-US" sz="2220"/>
              <a:t>The integration of any other business unless the other business is separated from the barber shop by a permanent partition or wall that goes from floor to ceiling.</a:t>
            </a:r>
            <a:endParaRPr sz="2220"/>
          </a:p>
          <a:p>
            <a:pPr marL="457200" lvl="0" indent="-252793" algn="l" rtl="0">
              <a:lnSpc>
                <a:spcPct val="100000"/>
              </a:lnSpc>
              <a:spcBef>
                <a:spcPts val="1044"/>
              </a:spcBef>
              <a:spcAft>
                <a:spcPts val="0"/>
              </a:spcAft>
              <a:buSzPts val="3219"/>
              <a:buFont typeface="Corbel"/>
              <a:buNone/>
            </a:pPr>
            <a:endParaRPr sz="222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1" descr="Un barber que vol cantar"/>
          <p:cNvPicPr preferRelativeResize="0"/>
          <p:nvPr/>
        </p:nvPicPr>
        <p:blipFill rotWithShape="1">
          <a:blip r:embed="rId3">
            <a:alphaModFix/>
          </a:blip>
          <a:srcRect/>
          <a:stretch/>
        </p:blipFill>
        <p:spPr>
          <a:xfrm>
            <a:off x="0" y="0"/>
            <a:ext cx="11929730" cy="6858000"/>
          </a:xfrm>
          <a:prstGeom prst="rect">
            <a:avLst/>
          </a:prstGeom>
          <a:noFill/>
          <a:ln>
            <a:noFill/>
          </a:ln>
        </p:spPr>
      </p:pic>
      <p:pic>
        <p:nvPicPr>
          <p:cNvPr id="209" name="Google Shape;209;p11" descr="Thank You PNG Transparent Images | PNG All"/>
          <p:cNvPicPr preferRelativeResize="0">
            <a:picLocks noGrp="1"/>
          </p:cNvPicPr>
          <p:nvPr>
            <p:ph type="body" idx="1"/>
          </p:nvPr>
        </p:nvPicPr>
        <p:blipFill rotWithShape="1">
          <a:blip r:embed="rId4">
            <a:alphaModFix/>
          </a:blip>
          <a:srcRect/>
          <a:stretch/>
        </p:blipFill>
        <p:spPr>
          <a:xfrm>
            <a:off x="329609" y="2390553"/>
            <a:ext cx="11344939" cy="3124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en-US" b="1"/>
              <a:t>Apprentice Hours</a:t>
            </a:r>
            <a:endParaRPr/>
          </a:p>
        </p:txBody>
      </p:sp>
      <p:sp>
        <p:nvSpPr>
          <p:cNvPr id="149" name="Google Shape;149;p2"/>
          <p:cNvSpPr txBox="1">
            <a:spLocks noGrp="1"/>
          </p:cNvSpPr>
          <p:nvPr>
            <p:ph type="body" idx="1"/>
          </p:nvPr>
        </p:nvSpPr>
        <p:spPr>
          <a:xfrm>
            <a:off x="1484311" y="4140796"/>
            <a:ext cx="10018713" cy="3124201"/>
          </a:xfrm>
          <a:prstGeom prst="rect">
            <a:avLst/>
          </a:prstGeom>
          <a:noFill/>
          <a:ln>
            <a:noFill/>
          </a:ln>
        </p:spPr>
        <p:txBody>
          <a:bodyPr spcFirstLastPara="1" wrap="square" lIns="91425" tIns="45700" rIns="91425" bIns="45700" anchor="ctr" anchorCtr="0">
            <a:normAutofit fontScale="92500"/>
          </a:bodyPr>
          <a:lstStyle/>
          <a:p>
            <a:pPr marL="285750" lvl="0" indent="-285750" algn="l" rtl="0">
              <a:lnSpc>
                <a:spcPct val="100000"/>
              </a:lnSpc>
              <a:spcBef>
                <a:spcPts val="0"/>
              </a:spcBef>
              <a:spcAft>
                <a:spcPts val="0"/>
              </a:spcAft>
              <a:buSzPct val="156756"/>
              <a:buChar char="•"/>
            </a:pPr>
            <a:r>
              <a:rPr lang="en-US">
                <a:solidFill>
                  <a:schemeClr val="accent1"/>
                </a:solidFill>
              </a:rPr>
              <a:t>Apprentice Barber</a:t>
            </a:r>
            <a:r>
              <a:rPr lang="en-US"/>
              <a:t>: Sponsored by a Master Barber. Allowed a two-year original license and one two-year renewal. Must complete 2,250 hours of training.</a:t>
            </a:r>
            <a:endParaRPr/>
          </a:p>
          <a:p>
            <a:pPr marL="285750" lvl="0" indent="-64770" algn="l" rtl="0">
              <a:lnSpc>
                <a:spcPct val="100000"/>
              </a:lnSpc>
              <a:spcBef>
                <a:spcPts val="0"/>
              </a:spcBef>
              <a:spcAft>
                <a:spcPts val="0"/>
              </a:spcAft>
              <a:buSzPct val="156756"/>
              <a:buNone/>
            </a:pPr>
            <a:endParaRPr>
              <a:solidFill>
                <a:schemeClr val="accent1"/>
              </a:solidFill>
            </a:endParaRPr>
          </a:p>
          <a:p>
            <a:pPr marL="285750" lvl="0" indent="-285750" algn="l" rtl="0">
              <a:lnSpc>
                <a:spcPct val="100000"/>
              </a:lnSpc>
              <a:spcBef>
                <a:spcPts val="0"/>
              </a:spcBef>
              <a:spcAft>
                <a:spcPts val="0"/>
              </a:spcAft>
              <a:buSzPct val="156756"/>
              <a:buChar char="•"/>
            </a:pPr>
            <a:r>
              <a:rPr lang="en-US">
                <a:solidFill>
                  <a:schemeClr val="accent1"/>
                </a:solidFill>
              </a:rPr>
              <a:t>Apprentice Limited Barber stylist</a:t>
            </a:r>
            <a:r>
              <a:rPr lang="en-US"/>
              <a:t>: Sponsored by a Master Barber or a Limited Barber Stylist who’s had their license for 15 months. Allowed a two-year original license and one two-year renewal. Must complete 1,650 hours of training.</a:t>
            </a:r>
            <a:endParaRPr/>
          </a:p>
          <a:p>
            <a:pPr marL="285750" lvl="0" indent="-285750" algn="l" rtl="0">
              <a:lnSpc>
                <a:spcPct val="100000"/>
              </a:lnSpc>
              <a:spcBef>
                <a:spcPts val="1080"/>
              </a:spcBef>
              <a:spcAft>
                <a:spcPts val="0"/>
              </a:spcAft>
              <a:buSzPct val="156756"/>
              <a:buChar char="•"/>
            </a:pPr>
            <a:r>
              <a:rPr lang="en-US" b="1"/>
              <a:t>The MAXIMUM Amount of hours an apprentice can receive a month is 240.</a:t>
            </a:r>
            <a:endParaRPr b="1"/>
          </a:p>
          <a:p>
            <a:pPr marL="0" lvl="0" indent="0" algn="l" rtl="0">
              <a:lnSpc>
                <a:spcPct val="100000"/>
              </a:lnSpc>
              <a:spcBef>
                <a:spcPts val="1080"/>
              </a:spcBef>
              <a:spcAft>
                <a:spcPts val="0"/>
              </a:spcAft>
              <a:buSzPct val="156756"/>
              <a:buNone/>
            </a:pPr>
            <a:endParaRPr/>
          </a:p>
          <a:p>
            <a:pPr marL="0" lvl="0" indent="0" algn="l" rtl="0">
              <a:lnSpc>
                <a:spcPct val="100000"/>
              </a:lnSpc>
              <a:spcBef>
                <a:spcPts val="1080"/>
              </a:spcBef>
              <a:spcAft>
                <a:spcPts val="0"/>
              </a:spcAft>
              <a:buSzPct val="156756"/>
              <a:buNone/>
            </a:pPr>
            <a:endParaRPr/>
          </a:p>
          <a:p>
            <a:pPr marL="0" lvl="0" indent="0" algn="l" rtl="0">
              <a:lnSpc>
                <a:spcPct val="100000"/>
              </a:lnSpc>
              <a:spcBef>
                <a:spcPts val="1080"/>
              </a:spcBef>
              <a:spcAft>
                <a:spcPts val="0"/>
              </a:spcAft>
              <a:buSzPct val="156756"/>
              <a:buNone/>
            </a:pPr>
            <a:endParaRPr/>
          </a:p>
          <a:p>
            <a:pPr marL="0" lvl="0" indent="0" algn="l" rtl="0">
              <a:lnSpc>
                <a:spcPct val="100000"/>
              </a:lnSpc>
              <a:spcBef>
                <a:spcPts val="1080"/>
              </a:spcBef>
              <a:spcAft>
                <a:spcPts val="0"/>
              </a:spcAft>
              <a:buSzPct val="156756"/>
              <a:buNone/>
            </a:pPr>
            <a:endParaRPr/>
          </a:p>
          <a:p>
            <a:pPr marL="0" lvl="0" indent="0" algn="l" rtl="0">
              <a:lnSpc>
                <a:spcPct val="100000"/>
              </a:lnSpc>
              <a:spcBef>
                <a:spcPts val="1080"/>
              </a:spcBef>
              <a:spcAft>
                <a:spcPts val="0"/>
              </a:spcAft>
              <a:buSzPct val="156756"/>
              <a:buNone/>
            </a:pPr>
            <a:endParaRPr/>
          </a:p>
        </p:txBody>
      </p:sp>
      <p:pic>
        <p:nvPicPr>
          <p:cNvPr id="150" name="Google Shape;150;p2"/>
          <p:cNvPicPr preferRelativeResize="0"/>
          <p:nvPr/>
        </p:nvPicPr>
        <p:blipFill rotWithShape="1">
          <a:blip r:embed="rId3">
            <a:alphaModFix/>
          </a:blip>
          <a:srcRect/>
          <a:stretch/>
        </p:blipFill>
        <p:spPr>
          <a:xfrm>
            <a:off x="2065468" y="527125"/>
            <a:ext cx="2410027" cy="2139874"/>
          </a:xfrm>
          <a:prstGeom prst="rect">
            <a:avLst/>
          </a:prstGeom>
          <a:noFill/>
          <a:ln>
            <a:noFill/>
          </a:ln>
        </p:spPr>
      </p:pic>
      <p:pic>
        <p:nvPicPr>
          <p:cNvPr id="151" name="Google Shape;151;p2"/>
          <p:cNvPicPr preferRelativeResize="0"/>
          <p:nvPr/>
        </p:nvPicPr>
        <p:blipFill rotWithShape="1">
          <a:blip r:embed="rId3">
            <a:alphaModFix/>
          </a:blip>
          <a:srcRect/>
          <a:stretch/>
        </p:blipFill>
        <p:spPr>
          <a:xfrm>
            <a:off x="8724451" y="527126"/>
            <a:ext cx="2345168" cy="2139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xfrm>
            <a:off x="1484308" y="-273131"/>
            <a:ext cx="10018713" cy="157941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Black"/>
              <a:buNone/>
            </a:pPr>
            <a:r>
              <a:rPr lang="en-US">
                <a:latin typeface="Arial Black"/>
                <a:ea typeface="Arial Black"/>
                <a:cs typeface="Arial Black"/>
                <a:sym typeface="Arial Black"/>
              </a:rPr>
              <a:t>Monthly reports</a:t>
            </a:r>
            <a:endParaRPr/>
          </a:p>
        </p:txBody>
      </p:sp>
      <p:sp>
        <p:nvSpPr>
          <p:cNvPr id="157" name="Google Shape;157;p4"/>
          <p:cNvSpPr txBox="1">
            <a:spLocks noGrp="1"/>
          </p:cNvSpPr>
          <p:nvPr>
            <p:ph type="body" idx="1"/>
          </p:nvPr>
        </p:nvSpPr>
        <p:spPr>
          <a:xfrm>
            <a:off x="1484300" y="2360050"/>
            <a:ext cx="10018800" cy="2262900"/>
          </a:xfrm>
          <a:prstGeom prst="rect">
            <a:avLst/>
          </a:prstGeom>
          <a:noFill/>
          <a:ln>
            <a:noFill/>
          </a:ln>
        </p:spPr>
        <p:txBody>
          <a:bodyPr spcFirstLastPara="1" wrap="square" lIns="91425" tIns="45700" rIns="91425" bIns="45700" anchor="ctr" anchorCtr="0">
            <a:noAutofit/>
          </a:bodyPr>
          <a:lstStyle/>
          <a:p>
            <a:pPr marL="457200" lvl="0" indent="0" algn="l" rtl="0">
              <a:lnSpc>
                <a:spcPct val="100000"/>
              </a:lnSpc>
              <a:spcBef>
                <a:spcPts val="0"/>
              </a:spcBef>
              <a:spcAft>
                <a:spcPts val="0"/>
              </a:spcAft>
              <a:buNone/>
            </a:pPr>
            <a:endParaRPr sz="2000" b="1">
              <a:solidFill>
                <a:srgbClr val="000000"/>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2000" b="1">
              <a:solidFill>
                <a:srgbClr val="000000"/>
              </a:solidFill>
              <a:latin typeface="Times New Roman"/>
              <a:ea typeface="Times New Roman"/>
              <a:cs typeface="Times New Roman"/>
              <a:sym typeface="Times New Roman"/>
            </a:endParaRPr>
          </a:p>
          <a:p>
            <a:pPr marL="228600" lvl="0" indent="-228600" algn="l" rtl="0">
              <a:lnSpc>
                <a:spcPct val="100000"/>
              </a:lnSpc>
              <a:spcBef>
                <a:spcPts val="0"/>
              </a:spcBef>
              <a:spcAft>
                <a:spcPts val="0"/>
              </a:spcAft>
              <a:buClr>
                <a:srgbClr val="000000"/>
              </a:buClr>
              <a:buSzPts val="1850"/>
              <a:buChar char="•"/>
            </a:pPr>
            <a:r>
              <a:rPr lang="en-US" sz="2000" b="1">
                <a:solidFill>
                  <a:srgbClr val="000000"/>
                </a:solidFill>
                <a:latin typeface="Times New Roman"/>
                <a:ea typeface="Times New Roman"/>
                <a:cs typeface="Times New Roman"/>
                <a:sym typeface="Times New Roman"/>
              </a:rPr>
              <a:t>Only The Sponsor Is Responsible For Submitting The Apprentices Monthly Report.</a:t>
            </a:r>
            <a:endParaRPr/>
          </a:p>
          <a:p>
            <a:pPr marL="0" lvl="0" indent="0" algn="l" rtl="0">
              <a:lnSpc>
                <a:spcPct val="100000"/>
              </a:lnSpc>
              <a:spcBef>
                <a:spcPts val="0"/>
              </a:spcBef>
              <a:spcAft>
                <a:spcPts val="0"/>
              </a:spcAft>
              <a:buNone/>
            </a:pPr>
            <a:r>
              <a:rPr lang="en-US" sz="2000" b="1">
                <a:solidFill>
                  <a:srgbClr val="000000"/>
                </a:solidFill>
                <a:latin typeface="Times New Roman"/>
                <a:ea typeface="Times New Roman"/>
                <a:cs typeface="Times New Roman"/>
                <a:sym typeface="Times New Roman"/>
              </a:rPr>
              <a:t>A SPONSOR CAN HAVE UP TO 3 APPRENTICE AT A TIME. </a:t>
            </a:r>
            <a:r>
              <a:rPr lang="en-US" sz="2000" b="1">
                <a:latin typeface="Times New Roman"/>
                <a:ea typeface="Times New Roman"/>
                <a:cs typeface="Times New Roman"/>
                <a:sym typeface="Times New Roman"/>
              </a:rPr>
              <a:t>The regulations and statues require monthly apprentice reports to be online or emailed.</a:t>
            </a:r>
            <a:endParaRPr sz="2000">
              <a:latin typeface="Times New Roman"/>
              <a:ea typeface="Times New Roman"/>
              <a:cs typeface="Times New Roman"/>
              <a:sym typeface="Times New Roman"/>
            </a:endParaRPr>
          </a:p>
          <a:p>
            <a:pPr marL="457200" lvl="0" indent="-457200" algn="l" rtl="0">
              <a:lnSpc>
                <a:spcPct val="100000"/>
              </a:lnSpc>
              <a:spcBef>
                <a:spcPts val="1080"/>
              </a:spcBef>
              <a:spcAft>
                <a:spcPts val="0"/>
              </a:spcAft>
              <a:buSzPts val="3480"/>
              <a:buFont typeface="Corbel"/>
              <a:buAutoNum type="arabicPeriod"/>
            </a:pPr>
            <a:r>
              <a:rPr lang="en-US" sz="2000" b="1" u="sng">
                <a:solidFill>
                  <a:schemeClr val="hlink"/>
                </a:solidFill>
                <a:latin typeface="Times New Roman"/>
                <a:ea typeface="Times New Roman"/>
                <a:cs typeface="Times New Roman"/>
                <a:sym typeface="Times New Roman"/>
                <a:hlinkClick r:id="rId3"/>
              </a:rPr>
              <a:t>Sponsor Certification for Apprentice Training</a:t>
            </a:r>
            <a:r>
              <a:rPr lang="en-US" sz="2000" b="1">
                <a:latin typeface="Times New Roman"/>
                <a:ea typeface="Times New Roman"/>
                <a:cs typeface="Times New Roman"/>
                <a:sym typeface="Times New Roman"/>
              </a:rPr>
              <a:t> (right click, open hyperlink)</a:t>
            </a:r>
            <a:endParaRPr/>
          </a:p>
          <a:p>
            <a:pPr marL="457200" lvl="0" indent="-457200" algn="l" rtl="0">
              <a:lnSpc>
                <a:spcPct val="100000"/>
              </a:lnSpc>
              <a:spcBef>
                <a:spcPts val="1080"/>
              </a:spcBef>
              <a:spcAft>
                <a:spcPts val="0"/>
              </a:spcAft>
              <a:buSzPts val="3480"/>
              <a:buFont typeface="Corbel"/>
              <a:buAutoNum type="arabicPeriod"/>
            </a:pPr>
            <a:r>
              <a:rPr lang="en-US" sz="2000">
                <a:latin typeface="Times New Roman"/>
                <a:ea typeface="Times New Roman"/>
                <a:cs typeface="Times New Roman"/>
                <a:sym typeface="Times New Roman"/>
              </a:rPr>
              <a:t>Click “sponsor certification for Apprentice training</a:t>
            </a:r>
            <a:endParaRPr/>
          </a:p>
          <a:p>
            <a:pPr marL="457200" lvl="0" indent="-457200" algn="l" rtl="0">
              <a:lnSpc>
                <a:spcPct val="100000"/>
              </a:lnSpc>
              <a:spcBef>
                <a:spcPts val="1080"/>
              </a:spcBef>
              <a:spcAft>
                <a:spcPts val="0"/>
              </a:spcAft>
              <a:buSzPts val="3480"/>
              <a:buFont typeface="Corbel"/>
              <a:buAutoNum type="arabicPeriod"/>
            </a:pPr>
            <a:r>
              <a:rPr lang="en-US" sz="2000">
                <a:latin typeface="Times New Roman"/>
                <a:ea typeface="Times New Roman"/>
                <a:cs typeface="Times New Roman"/>
                <a:sym typeface="Times New Roman"/>
              </a:rPr>
              <a:t>Enter the sponsors registration number &amp; password</a:t>
            </a:r>
            <a:endParaRPr sz="2000">
              <a:latin typeface="Times New Roman"/>
              <a:ea typeface="Times New Roman"/>
              <a:cs typeface="Times New Roman"/>
              <a:sym typeface="Times New Roman"/>
            </a:endParaRPr>
          </a:p>
          <a:p>
            <a:pPr marL="457200" lvl="0" indent="-457200" algn="l" rtl="0">
              <a:lnSpc>
                <a:spcPct val="100000"/>
              </a:lnSpc>
              <a:spcBef>
                <a:spcPts val="1080"/>
              </a:spcBef>
              <a:spcAft>
                <a:spcPts val="0"/>
              </a:spcAft>
              <a:buSzPts val="3480"/>
              <a:buFont typeface="Corbel"/>
              <a:buAutoNum type="arabicPeriod"/>
            </a:pPr>
            <a:r>
              <a:rPr lang="en-US" sz="2000" b="1">
                <a:latin typeface="Times New Roman"/>
                <a:ea typeface="Times New Roman"/>
                <a:cs typeface="Times New Roman"/>
                <a:sym typeface="Times New Roman"/>
              </a:rPr>
              <a:t>Email </a:t>
            </a:r>
            <a:r>
              <a:rPr lang="en-US" sz="2000" b="1" u="sng">
                <a:solidFill>
                  <a:schemeClr val="hlink"/>
                </a:solidFill>
                <a:latin typeface="Times New Roman"/>
                <a:ea typeface="Times New Roman"/>
                <a:cs typeface="Times New Roman"/>
                <a:sym typeface="Times New Roman"/>
                <a:hlinkClick r:id="rId4"/>
              </a:rPr>
              <a:t>Barbers.cos@Maryland.gov</a:t>
            </a:r>
            <a:r>
              <a:rPr lang="en-US" sz="2000" b="1">
                <a:latin typeface="Times New Roman"/>
                <a:ea typeface="Times New Roman"/>
                <a:cs typeface="Times New Roman"/>
                <a:sym typeface="Times New Roman"/>
              </a:rPr>
              <a:t> for assistance</a:t>
            </a:r>
            <a:endParaRPr sz="2000">
              <a:latin typeface="Times New Roman"/>
              <a:ea typeface="Times New Roman"/>
              <a:cs typeface="Times New Roman"/>
              <a:sym typeface="Times New Roman"/>
            </a:endParaRPr>
          </a:p>
          <a:p>
            <a:pPr marL="0" lvl="0" indent="0" algn="l" rtl="0">
              <a:lnSpc>
                <a:spcPct val="100000"/>
              </a:lnSpc>
              <a:spcBef>
                <a:spcPts val="1080"/>
              </a:spcBef>
              <a:spcAft>
                <a:spcPts val="0"/>
              </a:spcAft>
              <a:buNone/>
            </a:pPr>
            <a:r>
              <a:rPr lang="en-US" sz="2000" b="1">
                <a:latin typeface="Times New Roman"/>
                <a:ea typeface="Times New Roman"/>
                <a:cs typeface="Times New Roman"/>
                <a:sym typeface="Times New Roman"/>
              </a:rPr>
              <a:t>Monthly reports must be submitted within 90 calendar days to be considered valid.</a:t>
            </a:r>
            <a:endParaRPr sz="2000">
              <a:latin typeface="Times New Roman"/>
              <a:ea typeface="Times New Roman"/>
              <a:cs typeface="Times New Roman"/>
              <a:sym typeface="Times New Roman"/>
            </a:endParaRPr>
          </a:p>
          <a:p>
            <a:pPr marL="0" lvl="0" indent="0" algn="ctr" rtl="0">
              <a:lnSpc>
                <a:spcPct val="100000"/>
              </a:lnSpc>
              <a:spcBef>
                <a:spcPts val="1000"/>
              </a:spcBef>
              <a:spcAft>
                <a:spcPts val="0"/>
              </a:spcAft>
              <a:buSzPts val="1850"/>
              <a:buNone/>
            </a:pPr>
            <a:r>
              <a:rPr lang="en-US" sz="2000" b="1" u="sng">
                <a:solidFill>
                  <a:schemeClr val="dk1"/>
                </a:solidFill>
              </a:rPr>
              <a:t>LATE REPORTS WILL NOT BE COUNTED AFTER 90 CALENDAR DAYS WITHOUT PROOF OF WORK EXPERIENCE:</a:t>
            </a:r>
            <a:endParaRPr/>
          </a:p>
          <a:p>
            <a:pPr marL="0" lvl="0" indent="0" algn="ctr" rtl="0">
              <a:lnSpc>
                <a:spcPct val="100000"/>
              </a:lnSpc>
              <a:spcBef>
                <a:spcPts val="1080"/>
              </a:spcBef>
              <a:spcAft>
                <a:spcPts val="0"/>
              </a:spcAft>
              <a:buSzPts val="3480"/>
              <a:buNone/>
            </a:pPr>
            <a:r>
              <a:rPr lang="en-US" sz="2000" b="1" u="sng">
                <a:solidFill>
                  <a:schemeClr val="dk1"/>
                </a:solidFill>
              </a:rPr>
              <a:t>TAX DOCUMENTATION OR A NOTARIZED LETTER FROM EMPLOYER. </a:t>
            </a:r>
            <a:endParaRPr sz="2000">
              <a:solidFill>
                <a:schemeClr val="dk1"/>
              </a:solidFill>
            </a:endParaRPr>
          </a:p>
          <a:p>
            <a:pPr marL="285750" lvl="0" indent="-64770" algn="l" rtl="0">
              <a:lnSpc>
                <a:spcPct val="100000"/>
              </a:lnSpc>
              <a:spcBef>
                <a:spcPts val="1080"/>
              </a:spcBef>
              <a:spcAft>
                <a:spcPts val="0"/>
              </a:spcAft>
              <a:buSzPts val="3480"/>
              <a:buNone/>
            </a:pPr>
            <a:endParaRPr sz="2000" b="1">
              <a:latin typeface="Times New Roman"/>
              <a:ea typeface="Times New Roman"/>
              <a:cs typeface="Times New Roman"/>
              <a:sym typeface="Times New Roman"/>
            </a:endParaRPr>
          </a:p>
        </p:txBody>
      </p:sp>
      <p:pic>
        <p:nvPicPr>
          <p:cNvPr id="158" name="Google Shape;158;p4"/>
          <p:cNvPicPr preferRelativeResize="0"/>
          <p:nvPr/>
        </p:nvPicPr>
        <p:blipFill rotWithShape="1">
          <a:blip r:embed="rId5">
            <a:alphaModFix/>
          </a:blip>
          <a:srcRect/>
          <a:stretch/>
        </p:blipFill>
        <p:spPr>
          <a:xfrm>
            <a:off x="8587938" y="2865138"/>
            <a:ext cx="2706859" cy="13826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1484300" y="352600"/>
            <a:ext cx="10018800" cy="1438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Completion of Apprenticeship</a:t>
            </a:r>
            <a:endParaRPr/>
          </a:p>
        </p:txBody>
      </p:sp>
      <p:sp>
        <p:nvSpPr>
          <p:cNvPr id="164" name="Google Shape;164;p30"/>
          <p:cNvSpPr txBox="1">
            <a:spLocks noGrp="1"/>
          </p:cNvSpPr>
          <p:nvPr>
            <p:ph type="body" idx="1"/>
          </p:nvPr>
        </p:nvSpPr>
        <p:spPr>
          <a:xfrm>
            <a:off x="1484310" y="1947553"/>
            <a:ext cx="10018713" cy="4595751"/>
          </a:xfrm>
          <a:prstGeom prst="rect">
            <a:avLst/>
          </a:prstGeom>
          <a:noFill/>
          <a:ln>
            <a:noFill/>
          </a:ln>
        </p:spPr>
        <p:txBody>
          <a:bodyPr spcFirstLastPara="1" wrap="square" lIns="91425" tIns="45700" rIns="91425" bIns="45700" anchor="ctr" anchorCtr="0">
            <a:normAutofit fontScale="85000" lnSpcReduction="10000"/>
          </a:bodyPr>
          <a:lstStyle/>
          <a:p>
            <a:pPr marL="457200" lvl="0" indent="-394335" algn="l" rtl="0">
              <a:lnSpc>
                <a:spcPct val="100000"/>
              </a:lnSpc>
              <a:spcBef>
                <a:spcPts val="360"/>
              </a:spcBef>
              <a:spcAft>
                <a:spcPts val="0"/>
              </a:spcAft>
              <a:buSzPct val="127941"/>
              <a:buChar char="•"/>
            </a:pPr>
            <a:r>
              <a:rPr lang="en-US"/>
              <a:t>Once the Apprentice completes the Apprenticeship, the apprentice is no longer able to renew their license. Once the apprentice license expires, the apprentice is no longer allowed to work in the shop or under their sponsor. </a:t>
            </a:r>
            <a:endParaRPr/>
          </a:p>
          <a:p>
            <a:pPr marL="457200" lvl="0" indent="-228600" algn="l" rtl="0">
              <a:lnSpc>
                <a:spcPct val="100000"/>
              </a:lnSpc>
              <a:spcBef>
                <a:spcPts val="360"/>
              </a:spcBef>
              <a:spcAft>
                <a:spcPts val="0"/>
              </a:spcAft>
              <a:buSzPct val="127941"/>
              <a:buNone/>
            </a:pPr>
            <a:endParaRPr/>
          </a:p>
          <a:p>
            <a:pPr marL="457200" lvl="0" indent="-394335" algn="l" rtl="0">
              <a:lnSpc>
                <a:spcPct val="100000"/>
              </a:lnSpc>
              <a:spcBef>
                <a:spcPts val="360"/>
              </a:spcBef>
              <a:spcAft>
                <a:spcPts val="0"/>
              </a:spcAft>
              <a:buSzPct val="127941"/>
              <a:buChar char="•"/>
            </a:pPr>
            <a:r>
              <a:rPr lang="en-US"/>
              <a:t>The Maryland Board of Barbers licensee, </a:t>
            </a:r>
            <a:r>
              <a:rPr lang="en-US" u="sng">
                <a:solidFill>
                  <a:schemeClr val="hlink"/>
                </a:solidFill>
                <a:hlinkClick r:id="rId3"/>
              </a:rPr>
              <a:t>Click Here</a:t>
            </a:r>
            <a:r>
              <a:rPr lang="en-US"/>
              <a:t> to review the "Candidate Information Bulletin (CIB)" for additional details for preparing, applying, and taking the test. You will need to submit the letter attached to this email, along with the CIB application.</a:t>
            </a:r>
            <a:endParaRPr/>
          </a:p>
          <a:p>
            <a:pPr marL="457200" lvl="0" indent="-228600" algn="l" rtl="0">
              <a:lnSpc>
                <a:spcPct val="100000"/>
              </a:lnSpc>
              <a:spcBef>
                <a:spcPts val="360"/>
              </a:spcBef>
              <a:spcAft>
                <a:spcPts val="0"/>
              </a:spcAft>
              <a:buSzPct val="127941"/>
              <a:buNone/>
            </a:pPr>
            <a:endParaRPr/>
          </a:p>
          <a:p>
            <a:pPr marL="457200" lvl="0" indent="-394335" algn="l" rtl="0">
              <a:lnSpc>
                <a:spcPct val="100000"/>
              </a:lnSpc>
              <a:spcBef>
                <a:spcPts val="360"/>
              </a:spcBef>
              <a:spcAft>
                <a:spcPts val="0"/>
              </a:spcAft>
              <a:buSzPct val="127941"/>
              <a:buChar char="•"/>
            </a:pPr>
            <a:r>
              <a:rPr lang="en-US"/>
              <a:t>You will need to submit the letter that we will email you displayed on the next slide.</a:t>
            </a:r>
            <a:endParaRPr/>
          </a:p>
          <a:p>
            <a:pPr marL="457200" lvl="0" indent="-228600" algn="l" rtl="0">
              <a:lnSpc>
                <a:spcPct val="100000"/>
              </a:lnSpc>
              <a:spcBef>
                <a:spcPts val="360"/>
              </a:spcBef>
              <a:spcAft>
                <a:spcPts val="0"/>
              </a:spcAft>
              <a:buSzPct val="127941"/>
              <a:buNone/>
            </a:pPr>
            <a:endParaRPr/>
          </a:p>
          <a:p>
            <a:pPr marL="457200" lvl="0" indent="-394335" algn="l" rtl="0">
              <a:lnSpc>
                <a:spcPct val="100000"/>
              </a:lnSpc>
              <a:spcBef>
                <a:spcPts val="360"/>
              </a:spcBef>
              <a:spcAft>
                <a:spcPts val="0"/>
              </a:spcAft>
              <a:buSzPct val="127941"/>
              <a:buChar char="•"/>
            </a:pPr>
            <a:r>
              <a:rPr lang="en-US"/>
              <a:t>For any additional questions or concerns pertaining to PSI, (general questions &amp; concerns, test scores/results, application processing &amp; fees, scheduling, etc.) please email at </a:t>
            </a:r>
            <a:r>
              <a:rPr lang="en-US" u="sng">
                <a:solidFill>
                  <a:schemeClr val="hlink"/>
                </a:solidFill>
                <a:hlinkClick r:id="rId4"/>
              </a:rPr>
              <a:t>Cosmetologoy@psionline.com</a:t>
            </a:r>
            <a:r>
              <a:rPr lang="en-US"/>
              <a:t> or </a:t>
            </a:r>
            <a:r>
              <a:rPr lang="en-US" b="1" u="sng">
                <a:solidFill>
                  <a:schemeClr val="hlink"/>
                </a:solidFill>
                <a:hlinkClick r:id="rId5"/>
              </a:rPr>
              <a:t>mdcosapp@psionline.com</a:t>
            </a:r>
            <a:r>
              <a:rPr lang="en-US" b="1"/>
              <a:t>. </a:t>
            </a:r>
            <a:r>
              <a:rPr lang="en-US"/>
              <a:t>You may also call </a:t>
            </a:r>
            <a:r>
              <a:rPr lang="en-US" b="1" u="sng"/>
              <a:t>1-800-367-1565</a:t>
            </a:r>
            <a:r>
              <a:rPr lang="en-US" b="1"/>
              <a:t> or </a:t>
            </a:r>
            <a:r>
              <a:rPr lang="en-US" b="1" u="sng"/>
              <a:t>855-898-0714</a:t>
            </a:r>
            <a:r>
              <a:rPr lang="en-US" b="1"/>
              <a:t>.</a:t>
            </a:r>
            <a:endParaRPr/>
          </a:p>
          <a:p>
            <a:pPr marL="457200" lvl="0" indent="-228600" algn="l" rtl="0">
              <a:lnSpc>
                <a:spcPct val="100000"/>
              </a:lnSpc>
              <a:spcBef>
                <a:spcPts val="360"/>
              </a:spcBef>
              <a:spcAft>
                <a:spcPts val="0"/>
              </a:spcAft>
              <a:buSzPct val="127941"/>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a:spLocks noGrp="1"/>
          </p:cNvSpPr>
          <p:nvPr>
            <p:ph type="title"/>
          </p:nvPr>
        </p:nvSpPr>
        <p:spPr>
          <a:xfrm>
            <a:off x="1265236" y="-320611"/>
            <a:ext cx="10018713" cy="175259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en-US"/>
              <a:t>Completion of apprenticeship</a:t>
            </a:r>
            <a:endParaRPr/>
          </a:p>
        </p:txBody>
      </p:sp>
      <p:sp>
        <p:nvSpPr>
          <p:cNvPr id="170" name="Google Shape;170;p5"/>
          <p:cNvSpPr txBox="1">
            <a:spLocks noGrp="1"/>
          </p:cNvSpPr>
          <p:nvPr>
            <p:ph type="body" idx="1"/>
          </p:nvPr>
        </p:nvSpPr>
        <p:spPr>
          <a:xfrm>
            <a:off x="971550" y="1223789"/>
            <a:ext cx="10312399" cy="52246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400"/>
              </a:spcBef>
              <a:spcAft>
                <a:spcPts val="0"/>
              </a:spcAft>
              <a:buSzPts val="5800"/>
              <a:buNone/>
            </a:pPr>
            <a:endParaRPr sz="4000"/>
          </a:p>
          <a:p>
            <a:pPr marL="0" lvl="0" indent="0" algn="l" rtl="0">
              <a:lnSpc>
                <a:spcPct val="90000"/>
              </a:lnSpc>
              <a:spcBef>
                <a:spcPts val="1400"/>
              </a:spcBef>
              <a:spcAft>
                <a:spcPts val="0"/>
              </a:spcAft>
              <a:buSzPts val="5800"/>
              <a:buNone/>
            </a:pPr>
            <a:endParaRPr sz="4000"/>
          </a:p>
          <a:p>
            <a:pPr marL="285750" lvl="0" indent="-9525" algn="l" rtl="0">
              <a:lnSpc>
                <a:spcPct val="90000"/>
              </a:lnSpc>
              <a:spcBef>
                <a:spcPts val="1200"/>
              </a:spcBef>
              <a:spcAft>
                <a:spcPts val="0"/>
              </a:spcAft>
              <a:buSzPts val="4350"/>
              <a:buNone/>
            </a:pPr>
            <a:endParaRPr sz="3000"/>
          </a:p>
          <a:p>
            <a:pPr marL="285750" lvl="0" indent="-9525" algn="l" rtl="0">
              <a:lnSpc>
                <a:spcPct val="90000"/>
              </a:lnSpc>
              <a:spcBef>
                <a:spcPts val="1200"/>
              </a:spcBef>
              <a:spcAft>
                <a:spcPts val="0"/>
              </a:spcAft>
              <a:buSzPts val="4350"/>
              <a:buNone/>
            </a:pPr>
            <a:endParaRPr sz="3000"/>
          </a:p>
          <a:p>
            <a:pPr marL="285750" lvl="0" indent="-9525" algn="l" rtl="0">
              <a:lnSpc>
                <a:spcPct val="90000"/>
              </a:lnSpc>
              <a:spcBef>
                <a:spcPts val="1200"/>
              </a:spcBef>
              <a:spcAft>
                <a:spcPts val="0"/>
              </a:spcAft>
              <a:buSzPts val="4350"/>
              <a:buNone/>
            </a:pPr>
            <a:endParaRPr sz="3000"/>
          </a:p>
          <a:p>
            <a:pPr marL="285750" lvl="0" indent="-9525" algn="l" rtl="0">
              <a:lnSpc>
                <a:spcPct val="90000"/>
              </a:lnSpc>
              <a:spcBef>
                <a:spcPts val="1200"/>
              </a:spcBef>
              <a:spcAft>
                <a:spcPts val="0"/>
              </a:spcAft>
              <a:buSzPts val="4350"/>
              <a:buNone/>
            </a:pPr>
            <a:endParaRPr sz="3000"/>
          </a:p>
        </p:txBody>
      </p:sp>
      <p:pic>
        <p:nvPicPr>
          <p:cNvPr id="171" name="Google Shape;171;p5"/>
          <p:cNvPicPr preferRelativeResize="0"/>
          <p:nvPr/>
        </p:nvPicPr>
        <p:blipFill rotWithShape="1">
          <a:blip r:embed="rId3">
            <a:alphaModFix/>
          </a:blip>
          <a:srcRect l="26446" t="25389" r="27513" b="8383"/>
          <a:stretch/>
        </p:blipFill>
        <p:spPr>
          <a:xfrm>
            <a:off x="4054917" y="1951411"/>
            <a:ext cx="4145664" cy="3710087"/>
          </a:xfrm>
          <a:prstGeom prst="rect">
            <a:avLst/>
          </a:prstGeom>
          <a:noFill/>
          <a:ln>
            <a:noFill/>
          </a:ln>
        </p:spPr>
      </p:pic>
      <p:pic>
        <p:nvPicPr>
          <p:cNvPr id="172" name="Google Shape;172;p5"/>
          <p:cNvPicPr preferRelativeResize="0"/>
          <p:nvPr/>
        </p:nvPicPr>
        <p:blipFill rotWithShape="1">
          <a:blip r:embed="rId4">
            <a:alphaModFix/>
          </a:blip>
          <a:srcRect/>
          <a:stretch/>
        </p:blipFill>
        <p:spPr>
          <a:xfrm>
            <a:off x="3451224" y="902525"/>
            <a:ext cx="5353050" cy="56526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title"/>
          </p:nvPr>
        </p:nvSpPr>
        <p:spPr>
          <a:xfrm>
            <a:off x="1473550" y="83374"/>
            <a:ext cx="10018800" cy="110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000"/>
              <a:buFont typeface="Corbel"/>
              <a:buNone/>
            </a:pPr>
            <a:r>
              <a:rPr lang="en-US" u="sng">
                <a:solidFill>
                  <a:schemeClr val="accent1"/>
                </a:solidFill>
              </a:rPr>
              <a:t>PSI TESTING COMPANY</a:t>
            </a:r>
            <a:endParaRPr/>
          </a:p>
        </p:txBody>
      </p:sp>
      <p:sp>
        <p:nvSpPr>
          <p:cNvPr id="178" name="Google Shape;178;p6"/>
          <p:cNvSpPr txBox="1">
            <a:spLocks noGrp="1"/>
          </p:cNvSpPr>
          <p:nvPr>
            <p:ph type="body" idx="1"/>
          </p:nvPr>
        </p:nvSpPr>
        <p:spPr>
          <a:xfrm>
            <a:off x="1613250" y="1187525"/>
            <a:ext cx="10018800" cy="5462100"/>
          </a:xfrm>
          <a:prstGeom prst="rect">
            <a:avLst/>
          </a:prstGeom>
          <a:noFill/>
          <a:ln>
            <a:noFill/>
          </a:ln>
        </p:spPr>
        <p:txBody>
          <a:bodyPr spcFirstLastPara="1" wrap="square" lIns="91425" tIns="45700" rIns="91425" bIns="45700" anchor="ctr" anchorCtr="0">
            <a:normAutofit fontScale="25000" lnSpcReduction="20000"/>
          </a:bodyPr>
          <a:lstStyle/>
          <a:p>
            <a:pPr marL="228600" lvl="0" indent="-193430" algn="l" rtl="0">
              <a:lnSpc>
                <a:spcPct val="120000"/>
              </a:lnSpc>
              <a:spcBef>
                <a:spcPts val="0"/>
              </a:spcBef>
              <a:spcAft>
                <a:spcPts val="0"/>
              </a:spcAft>
              <a:buClr>
                <a:srgbClr val="000000"/>
              </a:buClr>
              <a:buSzPct val="150706"/>
              <a:buFont typeface="Arial"/>
              <a:buChar char="•"/>
            </a:pPr>
            <a:r>
              <a:rPr lang="en-US" sz="4900" b="1">
                <a:latin typeface="Arial Rounded"/>
                <a:ea typeface="Arial Rounded"/>
                <a:cs typeface="Arial Rounded"/>
                <a:sym typeface="Arial Rounded"/>
              </a:rPr>
              <a:t>WEBSITE- </a:t>
            </a:r>
            <a:r>
              <a:rPr lang="en-US" sz="4900" b="1" u="sng">
                <a:solidFill>
                  <a:schemeClr val="hlink"/>
                </a:solidFill>
                <a:latin typeface="Arial Rounded"/>
                <a:ea typeface="Arial Rounded"/>
                <a:cs typeface="Arial Rounded"/>
                <a:sym typeface="Arial Rounded"/>
                <a:hlinkClick r:id="rId3"/>
              </a:rPr>
              <a:t>WWW.PSIEXAMS.COM</a:t>
            </a:r>
            <a:r>
              <a:rPr lang="en-US" sz="4900" b="1">
                <a:latin typeface="Arial Rounded"/>
                <a:ea typeface="Arial Rounded"/>
                <a:cs typeface="Arial Rounded"/>
                <a:sym typeface="Arial Rounded"/>
              </a:rPr>
              <a:t>  </a:t>
            </a:r>
            <a:endParaRPr sz="4900" b="1">
              <a:latin typeface="Arial Rounded"/>
              <a:ea typeface="Arial Rounded"/>
              <a:cs typeface="Arial Rounded"/>
              <a:sym typeface="Arial Rounded"/>
            </a:endParaRPr>
          </a:p>
          <a:p>
            <a:pPr marL="0" lvl="0" indent="0" algn="l" rtl="0">
              <a:lnSpc>
                <a:spcPct val="120000"/>
              </a:lnSpc>
              <a:spcBef>
                <a:spcPts val="0"/>
              </a:spcBef>
              <a:spcAft>
                <a:spcPts val="0"/>
              </a:spcAft>
              <a:buClr>
                <a:srgbClr val="000000"/>
              </a:buClr>
              <a:buSzPct val="150706"/>
              <a:buNone/>
            </a:pPr>
            <a:endParaRPr sz="4900" b="1">
              <a:latin typeface="Arial Rounded"/>
              <a:ea typeface="Arial Rounded"/>
              <a:cs typeface="Arial Rounded"/>
              <a:sym typeface="Arial Rounded"/>
            </a:endParaRPr>
          </a:p>
          <a:p>
            <a:pPr marL="228600" lvl="0" indent="-193430" algn="l" rtl="0">
              <a:lnSpc>
                <a:spcPct val="120000"/>
              </a:lnSpc>
              <a:spcBef>
                <a:spcPts val="0"/>
              </a:spcBef>
              <a:spcAft>
                <a:spcPts val="0"/>
              </a:spcAft>
              <a:buClr>
                <a:srgbClr val="000000"/>
              </a:buClr>
              <a:buSzPct val="150706"/>
              <a:buFont typeface="Arial"/>
              <a:buChar char="•"/>
            </a:pPr>
            <a:r>
              <a:rPr lang="en-US" sz="4900" b="1">
                <a:solidFill>
                  <a:srgbClr val="000000"/>
                </a:solidFill>
                <a:latin typeface="Arial Rounded"/>
                <a:ea typeface="Arial Rounded"/>
                <a:cs typeface="Arial Rounded"/>
                <a:sym typeface="Arial Rounded"/>
              </a:rPr>
              <a:t>Application-</a:t>
            </a:r>
            <a:r>
              <a:rPr lang="en-US" sz="4900" b="1" u="sng">
                <a:solidFill>
                  <a:srgbClr val="000000"/>
                </a:solidFill>
                <a:latin typeface="Arial Rounded"/>
                <a:ea typeface="Arial Rounded"/>
                <a:cs typeface="Arial Rounded"/>
                <a:sym typeface="Arial Rounde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Barber Examination Application</a:t>
            </a:r>
            <a:r>
              <a:rPr lang="en-US" sz="4900" b="1">
                <a:solidFill>
                  <a:srgbClr val="000000"/>
                </a:solidFill>
                <a:latin typeface="Arial Rounded"/>
                <a:ea typeface="Arial Rounded"/>
                <a:cs typeface="Arial Rounded"/>
                <a:sym typeface="Arial Rounded"/>
              </a:rPr>
              <a:t> (right click, open hyperlink)</a:t>
            </a:r>
            <a:endParaRPr/>
          </a:p>
          <a:p>
            <a:pPr marL="228600" lvl="0" indent="-76200" algn="l" rtl="0">
              <a:lnSpc>
                <a:spcPct val="120000"/>
              </a:lnSpc>
              <a:spcBef>
                <a:spcPts val="0"/>
              </a:spcBef>
              <a:spcAft>
                <a:spcPts val="0"/>
              </a:spcAft>
              <a:buClr>
                <a:srgbClr val="000000"/>
              </a:buClr>
              <a:buSzPct val="150706"/>
              <a:buFont typeface="Arial"/>
              <a:buNone/>
            </a:pPr>
            <a:endParaRPr sz="4900" b="1">
              <a:solidFill>
                <a:srgbClr val="000000"/>
              </a:solidFill>
              <a:latin typeface="Arial Rounded"/>
              <a:ea typeface="Arial Rounded"/>
              <a:cs typeface="Arial Rounded"/>
              <a:sym typeface="Arial Rounded"/>
            </a:endParaRPr>
          </a:p>
          <a:p>
            <a:pPr marL="228600" lvl="0" indent="-193430" algn="l" rtl="0">
              <a:lnSpc>
                <a:spcPct val="120000"/>
              </a:lnSpc>
              <a:spcBef>
                <a:spcPts val="0"/>
              </a:spcBef>
              <a:spcAft>
                <a:spcPts val="0"/>
              </a:spcAft>
              <a:buClr>
                <a:srgbClr val="000000"/>
              </a:buClr>
              <a:buSzPct val="150706"/>
              <a:buFont typeface="Arial"/>
              <a:buChar char="•"/>
            </a:pPr>
            <a:r>
              <a:rPr lang="en-US" sz="4900" b="1">
                <a:solidFill>
                  <a:srgbClr val="000000"/>
                </a:solidFill>
                <a:latin typeface="Arial Rounded"/>
                <a:ea typeface="Arial Rounded"/>
                <a:cs typeface="Arial Rounded"/>
                <a:sym typeface="Arial Rounded"/>
              </a:rPr>
              <a:t>NO LIVE MODELS, MANNEQUINS ONLY!</a:t>
            </a:r>
            <a:endParaRPr sz="4900" b="1">
              <a:solidFill>
                <a:srgbClr val="000000"/>
              </a:solidFill>
              <a:latin typeface="Arial Rounded"/>
              <a:ea typeface="Arial Rounded"/>
              <a:cs typeface="Arial Rounded"/>
              <a:sym typeface="Arial Rounded"/>
            </a:endParaRPr>
          </a:p>
          <a:p>
            <a:pPr marL="0" lvl="0" indent="0" algn="l" rtl="0">
              <a:lnSpc>
                <a:spcPct val="120000"/>
              </a:lnSpc>
              <a:spcBef>
                <a:spcPts val="0"/>
              </a:spcBef>
              <a:spcAft>
                <a:spcPts val="0"/>
              </a:spcAft>
              <a:buClr>
                <a:srgbClr val="000000"/>
              </a:buClr>
              <a:buSzPct val="150706"/>
              <a:buNone/>
            </a:pPr>
            <a:endParaRPr sz="4900" b="1">
              <a:solidFill>
                <a:srgbClr val="000000"/>
              </a:solidFill>
              <a:latin typeface="Arial Rounded"/>
              <a:ea typeface="Arial Rounded"/>
              <a:cs typeface="Arial Rounded"/>
              <a:sym typeface="Arial Rounded"/>
            </a:endParaRPr>
          </a:p>
          <a:p>
            <a:pPr marL="228600" lvl="0" indent="-193430" algn="l" rtl="0">
              <a:lnSpc>
                <a:spcPct val="120000"/>
              </a:lnSpc>
              <a:spcBef>
                <a:spcPts val="0"/>
              </a:spcBef>
              <a:spcAft>
                <a:spcPts val="0"/>
              </a:spcAft>
              <a:buClr>
                <a:srgbClr val="000000"/>
              </a:buClr>
              <a:buSzPct val="150706"/>
              <a:buChar char="•"/>
            </a:pPr>
            <a:r>
              <a:rPr lang="en-US" sz="4900" b="1">
                <a:latin typeface="Arial Rounded"/>
                <a:ea typeface="Arial Rounded"/>
                <a:cs typeface="Arial Rounded"/>
                <a:sym typeface="Arial Rounded"/>
              </a:rPr>
              <a:t>(CIB APPLICATION PG 21-25) (SPONSOR NEEDS TO COMPLETE PG-22 APPRENTICE TRAINING CERTIFICATION)</a:t>
            </a:r>
            <a:endParaRPr/>
          </a:p>
          <a:p>
            <a:pPr marL="0" lvl="0" indent="0" algn="l" rtl="0">
              <a:lnSpc>
                <a:spcPct val="120000"/>
              </a:lnSpc>
              <a:spcBef>
                <a:spcPts val="0"/>
              </a:spcBef>
              <a:spcAft>
                <a:spcPts val="0"/>
              </a:spcAft>
              <a:buClr>
                <a:srgbClr val="000000"/>
              </a:buClr>
              <a:buSzPct val="150706"/>
              <a:buNone/>
            </a:pPr>
            <a:endParaRPr sz="4900" b="1">
              <a:latin typeface="Arial Rounded"/>
              <a:ea typeface="Arial Rounded"/>
              <a:cs typeface="Arial Rounded"/>
              <a:sym typeface="Arial Rounded"/>
            </a:endParaRPr>
          </a:p>
          <a:p>
            <a:pPr marL="285750" lvl="0" indent="-234754" algn="l" rtl="0">
              <a:lnSpc>
                <a:spcPct val="100000"/>
              </a:lnSpc>
              <a:spcBef>
                <a:spcPts val="480"/>
              </a:spcBef>
              <a:spcAft>
                <a:spcPts val="0"/>
              </a:spcAft>
              <a:buSzPct val="218524"/>
              <a:buChar char="•"/>
            </a:pPr>
            <a:r>
              <a:rPr lang="en-US" sz="4900" b="1">
                <a:latin typeface="Arial Rounded"/>
                <a:ea typeface="Arial Rounded"/>
                <a:cs typeface="Arial Rounded"/>
                <a:sym typeface="Arial Rounded"/>
              </a:rPr>
              <a:t>PHONE NUMBER- 1-800-733-9267</a:t>
            </a:r>
            <a:endParaRPr sz="4900">
              <a:latin typeface="Arial Rounded"/>
              <a:ea typeface="Arial Rounded"/>
              <a:cs typeface="Arial Rounded"/>
              <a:sym typeface="Arial Rounded"/>
            </a:endParaRPr>
          </a:p>
          <a:p>
            <a:pPr marL="285750" lvl="0" indent="-234754" algn="l" rtl="0">
              <a:lnSpc>
                <a:spcPct val="100000"/>
              </a:lnSpc>
              <a:spcBef>
                <a:spcPts val="1080"/>
              </a:spcBef>
              <a:spcAft>
                <a:spcPts val="0"/>
              </a:spcAft>
              <a:buSzPct val="218524"/>
              <a:buChar char="•"/>
            </a:pPr>
            <a:r>
              <a:rPr lang="en-US" sz="4900" b="1">
                <a:latin typeface="Arial Rounded"/>
                <a:ea typeface="Arial Rounded"/>
                <a:cs typeface="Arial Rounded"/>
                <a:sym typeface="Arial Rounded"/>
              </a:rPr>
              <a:t>RECOMMENDED TEXT- MILADY’S STANDARD PROFESSION BARBERING 2011.</a:t>
            </a:r>
            <a:endParaRPr sz="4900">
              <a:latin typeface="Arial Rounded"/>
              <a:ea typeface="Arial Rounded"/>
              <a:cs typeface="Arial Rounded"/>
              <a:sym typeface="Arial Rounded"/>
            </a:endParaRPr>
          </a:p>
          <a:p>
            <a:pPr marL="285750" lvl="0" indent="-234754" algn="l" rtl="0">
              <a:lnSpc>
                <a:spcPct val="100000"/>
              </a:lnSpc>
              <a:spcBef>
                <a:spcPts val="1080"/>
              </a:spcBef>
              <a:spcAft>
                <a:spcPts val="0"/>
              </a:spcAft>
              <a:buSzPct val="218524"/>
              <a:buChar char="•"/>
            </a:pPr>
            <a:r>
              <a:rPr lang="en-US" sz="4900" b="1">
                <a:latin typeface="Arial Rounded"/>
                <a:ea typeface="Arial Rounded"/>
                <a:cs typeface="Arial Rounded"/>
                <a:sym typeface="Arial Rounded"/>
              </a:rPr>
              <a:t>REFERENCE TO STUDY- MARYLAND LAW AND REGULATIONS (HTTPS://WWW.DLLR.STATE.MD.US/LICENSE/LAW/BARBERSLAW.SHTML)</a:t>
            </a:r>
            <a:endParaRPr sz="4900">
              <a:latin typeface="Arial Rounded"/>
              <a:ea typeface="Arial Rounded"/>
              <a:cs typeface="Arial Rounded"/>
              <a:sym typeface="Arial Rounded"/>
            </a:endParaRPr>
          </a:p>
          <a:p>
            <a:pPr marL="285750" lvl="0" indent="-234754" algn="l" rtl="0">
              <a:lnSpc>
                <a:spcPct val="100000"/>
              </a:lnSpc>
              <a:spcBef>
                <a:spcPts val="1080"/>
              </a:spcBef>
              <a:spcAft>
                <a:spcPts val="0"/>
              </a:spcAft>
              <a:buSzPct val="218524"/>
              <a:buChar char="•"/>
            </a:pPr>
            <a:r>
              <a:rPr lang="en-US" sz="4900" b="1">
                <a:latin typeface="Arial Rounded"/>
                <a:ea typeface="Arial Rounded"/>
                <a:cs typeface="Arial Rounded"/>
                <a:sym typeface="Arial Rounded"/>
              </a:rPr>
              <a:t>THEORY TEST ALLOWS INTERPRETERS (PAID BY APPRENTICE)</a:t>
            </a:r>
            <a:endParaRPr/>
          </a:p>
          <a:p>
            <a:pPr marL="285750" lvl="0" indent="-234754" algn="l" rtl="0">
              <a:lnSpc>
                <a:spcPct val="100000"/>
              </a:lnSpc>
              <a:spcBef>
                <a:spcPts val="1080"/>
              </a:spcBef>
              <a:spcAft>
                <a:spcPts val="0"/>
              </a:spcAft>
              <a:buSzPct val="218524"/>
              <a:buChar char="•"/>
            </a:pPr>
            <a:r>
              <a:rPr lang="en-US" sz="4900" b="1">
                <a:latin typeface="Arial Rounded"/>
                <a:ea typeface="Arial Rounded"/>
                <a:cs typeface="Arial Rounded"/>
                <a:sym typeface="Arial Rounded"/>
              </a:rPr>
              <a:t>FOR ANY AND ALL ISSUES THAT MAY OCCUR PERTAINING TO PSI, (GENERAL QUESTIONS, CONCERNS, TEST SCORES, APPLICATION PROCESSING, SCHEDULING ISSUES, ETC) EMAIL COSMETOLOGY@PSIONLINE.COM OR BARBER@PSIONLINE.COM. YOU MAY ALSO CALL 1800-367-1565 OR 855-898-0714.</a:t>
            </a:r>
            <a:endParaRPr/>
          </a:p>
          <a:p>
            <a:pPr marL="285750" lvl="0" indent="-64770" algn="l" rtl="0">
              <a:lnSpc>
                <a:spcPct val="100000"/>
              </a:lnSpc>
              <a:spcBef>
                <a:spcPts val="1080"/>
              </a:spcBef>
              <a:spcAft>
                <a:spcPts val="0"/>
              </a:spcAft>
              <a:buSzPts val="2677"/>
              <a:buNone/>
            </a:pPr>
            <a:endParaRPr/>
          </a:p>
          <a:p>
            <a:pPr marL="285750" lvl="0" indent="-64770" algn="l" rtl="0">
              <a:lnSpc>
                <a:spcPct val="100000"/>
              </a:lnSpc>
              <a:spcBef>
                <a:spcPts val="1080"/>
              </a:spcBef>
              <a:spcAft>
                <a:spcPts val="0"/>
              </a:spcAft>
              <a:buSzPts val="2677"/>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1484310" y="172123"/>
            <a:ext cx="10018713" cy="1074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en-US"/>
              <a:t>Exam Fees</a:t>
            </a:r>
            <a:endParaRPr/>
          </a:p>
        </p:txBody>
      </p:sp>
      <p:sp>
        <p:nvSpPr>
          <p:cNvPr id="184" name="Google Shape;184;p7"/>
          <p:cNvSpPr txBox="1">
            <a:spLocks noGrp="1"/>
          </p:cNvSpPr>
          <p:nvPr>
            <p:ph type="body" idx="1"/>
          </p:nvPr>
        </p:nvSpPr>
        <p:spPr>
          <a:xfrm>
            <a:off x="1484310" y="1246990"/>
            <a:ext cx="10018713" cy="5308899"/>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3444"/>
              <a:buNone/>
            </a:pPr>
            <a:r>
              <a:rPr lang="en-US" sz="2375" b="1"/>
              <a:t>Applicants for barber and master barber must pass an examination in order to qualify for a license</a:t>
            </a:r>
            <a:endParaRPr/>
          </a:p>
          <a:p>
            <a:pPr marL="0" lvl="0" indent="0" algn="ctr" rtl="0">
              <a:lnSpc>
                <a:spcPct val="80000"/>
              </a:lnSpc>
              <a:spcBef>
                <a:spcPts val="1050"/>
              </a:spcBef>
              <a:spcAft>
                <a:spcPts val="0"/>
              </a:spcAft>
              <a:buSzPts val="3263"/>
              <a:buNone/>
            </a:pPr>
            <a:r>
              <a:rPr lang="en-US" sz="2250">
                <a:solidFill>
                  <a:schemeClr val="accent1"/>
                </a:solidFill>
              </a:rPr>
              <a:t>Barber Exam</a:t>
            </a:r>
            <a:endParaRPr/>
          </a:p>
          <a:p>
            <a:pPr marL="285750" lvl="0" indent="-78581" algn="l" rtl="0">
              <a:lnSpc>
                <a:spcPct val="80000"/>
              </a:lnSpc>
              <a:spcBef>
                <a:spcPts val="1050"/>
              </a:spcBef>
              <a:spcAft>
                <a:spcPts val="0"/>
              </a:spcAft>
              <a:buSzPts val="3263"/>
              <a:buNone/>
            </a:pPr>
            <a:endParaRPr sz="2250"/>
          </a:p>
          <a:p>
            <a:pPr marL="285750" lvl="0" indent="-285750" algn="l" rtl="0">
              <a:lnSpc>
                <a:spcPct val="80000"/>
              </a:lnSpc>
              <a:spcBef>
                <a:spcPts val="1050"/>
              </a:spcBef>
              <a:spcAft>
                <a:spcPts val="0"/>
              </a:spcAft>
              <a:buSzPts val="3263"/>
              <a:buChar char="•"/>
            </a:pPr>
            <a:r>
              <a:rPr lang="en-US" sz="2250"/>
              <a:t>Practical and Theory: $79</a:t>
            </a:r>
            <a:endParaRPr/>
          </a:p>
          <a:p>
            <a:pPr marL="285750" lvl="0" indent="-285750" algn="l" rtl="0">
              <a:lnSpc>
                <a:spcPct val="80000"/>
              </a:lnSpc>
              <a:spcBef>
                <a:spcPts val="1050"/>
              </a:spcBef>
              <a:spcAft>
                <a:spcPts val="0"/>
              </a:spcAft>
              <a:buSzPts val="3263"/>
              <a:buChar char="•"/>
            </a:pPr>
            <a:r>
              <a:rPr lang="en-US" sz="2250"/>
              <a:t>Practical Only: $49</a:t>
            </a:r>
            <a:endParaRPr/>
          </a:p>
          <a:p>
            <a:pPr marL="285750" lvl="0" indent="-285750" algn="l" rtl="0">
              <a:lnSpc>
                <a:spcPct val="80000"/>
              </a:lnSpc>
              <a:spcBef>
                <a:spcPts val="1050"/>
              </a:spcBef>
              <a:spcAft>
                <a:spcPts val="0"/>
              </a:spcAft>
              <a:buSzPts val="3263"/>
              <a:buChar char="•"/>
            </a:pPr>
            <a:r>
              <a:rPr lang="en-US" sz="2250"/>
              <a:t>Theory Only: $49</a:t>
            </a:r>
            <a:endParaRPr/>
          </a:p>
          <a:p>
            <a:pPr marL="0" lvl="0" indent="0" algn="ctr" rtl="0">
              <a:lnSpc>
                <a:spcPct val="80000"/>
              </a:lnSpc>
              <a:spcBef>
                <a:spcPts val="1050"/>
              </a:spcBef>
              <a:spcAft>
                <a:spcPts val="0"/>
              </a:spcAft>
              <a:buSzPts val="3263"/>
              <a:buNone/>
            </a:pPr>
            <a:r>
              <a:rPr lang="en-US" sz="2250">
                <a:solidFill>
                  <a:schemeClr val="accent1"/>
                </a:solidFill>
              </a:rPr>
              <a:t>Master Barber Exam</a:t>
            </a:r>
            <a:endParaRPr/>
          </a:p>
          <a:p>
            <a:pPr marL="285750" lvl="0" indent="-78581" algn="l" rtl="0">
              <a:lnSpc>
                <a:spcPct val="80000"/>
              </a:lnSpc>
              <a:spcBef>
                <a:spcPts val="1050"/>
              </a:spcBef>
              <a:spcAft>
                <a:spcPts val="0"/>
              </a:spcAft>
              <a:buSzPts val="3263"/>
              <a:buNone/>
            </a:pPr>
            <a:endParaRPr sz="2250"/>
          </a:p>
          <a:p>
            <a:pPr marL="285750" lvl="0" indent="-285750" algn="l" rtl="0">
              <a:lnSpc>
                <a:spcPct val="80000"/>
              </a:lnSpc>
              <a:spcBef>
                <a:spcPts val="1050"/>
              </a:spcBef>
              <a:spcAft>
                <a:spcPts val="0"/>
              </a:spcAft>
              <a:buSzPts val="3263"/>
              <a:buChar char="•"/>
            </a:pPr>
            <a:r>
              <a:rPr lang="en-US" sz="2250"/>
              <a:t>Theory: $49</a:t>
            </a:r>
            <a:endParaRPr/>
          </a:p>
          <a:p>
            <a:pPr marL="0" lvl="0" indent="0" algn="ctr" rtl="0">
              <a:lnSpc>
                <a:spcPct val="80000"/>
              </a:lnSpc>
              <a:spcBef>
                <a:spcPts val="1050"/>
              </a:spcBef>
              <a:spcAft>
                <a:spcPts val="0"/>
              </a:spcAft>
              <a:buSzPts val="3263"/>
              <a:buNone/>
            </a:pPr>
            <a:r>
              <a:rPr lang="en-US" sz="2250"/>
              <a:t>To Schedule Test Dates</a:t>
            </a:r>
            <a:endParaRPr/>
          </a:p>
          <a:p>
            <a:pPr marL="0" lvl="0" indent="0" algn="ctr" rtl="0">
              <a:lnSpc>
                <a:spcPct val="80000"/>
              </a:lnSpc>
              <a:spcBef>
                <a:spcPts val="1050"/>
              </a:spcBef>
              <a:spcAft>
                <a:spcPts val="0"/>
              </a:spcAft>
              <a:buSzPts val="3263"/>
              <a:buNone/>
            </a:pPr>
            <a:r>
              <a:rPr lang="en-US" sz="2250"/>
              <a:t>Contact PSI Exams at 1-800-733-9267.</a:t>
            </a:r>
            <a:endParaRPr/>
          </a:p>
          <a:p>
            <a:pPr marL="285750" lvl="0" indent="-147637" algn="l" rtl="0">
              <a:lnSpc>
                <a:spcPct val="80000"/>
              </a:lnSpc>
              <a:spcBef>
                <a:spcPts val="900"/>
              </a:spcBef>
              <a:spcAft>
                <a:spcPts val="0"/>
              </a:spcAft>
              <a:buSzPts val="2175"/>
              <a:buNone/>
            </a:pP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8a874ef6be_0_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3200"/>
              <a:t>SUGGESTED SUPPLY LIST</a:t>
            </a:r>
            <a:endParaRPr sz="3200"/>
          </a:p>
          <a:p>
            <a:pPr marL="0" lvl="0" indent="0" algn="l" rtl="0">
              <a:spcBef>
                <a:spcPts val="360"/>
              </a:spcBef>
              <a:spcAft>
                <a:spcPts val="0"/>
              </a:spcAft>
              <a:buSzPts val="990"/>
              <a:buNone/>
            </a:pPr>
            <a:r>
              <a:rPr lang="en-US" sz="1700"/>
              <a:t>The following list is meant to be a suggested list. Candidates are responsible for bringing all necessary supplies/equipment needed to perform all services. Review the practical examination content outlines to ensure you bring all supplies/equipment you need to perform these services.</a:t>
            </a:r>
            <a:endParaRPr sz="1700"/>
          </a:p>
          <a:p>
            <a:pPr marL="3200400" lvl="0" indent="457200" algn="l" rtl="0">
              <a:spcBef>
                <a:spcPts val="360"/>
              </a:spcBef>
              <a:spcAft>
                <a:spcPts val="0"/>
              </a:spcAft>
              <a:buSzPts val="990"/>
              <a:buNone/>
            </a:pPr>
            <a:r>
              <a:rPr lang="en-US" sz="1700" b="1"/>
              <a:t>PRE-EXAM SET UP</a:t>
            </a:r>
            <a:endParaRPr sz="1700" b="1"/>
          </a:p>
          <a:p>
            <a:pPr marL="914400" lvl="0" indent="457200" algn="l" rtl="0">
              <a:spcBef>
                <a:spcPts val="360"/>
              </a:spcBef>
              <a:spcAft>
                <a:spcPts val="0"/>
              </a:spcAft>
              <a:buSzPts val="990"/>
              <a:buNone/>
            </a:pPr>
            <a:r>
              <a:rPr lang="en-US" sz="1700" b="1"/>
              <a:t>(THESE ITEMS SHOULD BE IN A ZIP LOCK BAG LABELED: “PRE SANITIZED”)</a:t>
            </a:r>
            <a:endParaRPr sz="1700" b="1"/>
          </a:p>
          <a:p>
            <a:pPr marL="0" lvl="0" indent="0" algn="l" rtl="0">
              <a:spcBef>
                <a:spcPts val="360"/>
              </a:spcBef>
              <a:spcAft>
                <a:spcPts val="0"/>
              </a:spcAft>
              <a:buClr>
                <a:schemeClr val="dk1"/>
              </a:buClr>
              <a:buSzPts val="990"/>
              <a:buFont typeface="Arial"/>
              <a:buNone/>
            </a:pPr>
            <a:endParaRPr sz="1670" b="1"/>
          </a:p>
        </p:txBody>
      </p:sp>
      <p:sp>
        <p:nvSpPr>
          <p:cNvPr id="190" name="Google Shape;190;g28a874ef6be_0_0"/>
          <p:cNvSpPr txBox="1">
            <a:spLocks noGrp="1"/>
          </p:cNvSpPr>
          <p:nvPr>
            <p:ph type="body" idx="1"/>
          </p:nvPr>
        </p:nvSpPr>
        <p:spPr>
          <a:xfrm>
            <a:off x="1484312" y="2666999"/>
            <a:ext cx="4895100" cy="3124200"/>
          </a:xfrm>
          <a:prstGeom prst="rect">
            <a:avLst/>
          </a:prstGeom>
        </p:spPr>
        <p:txBody>
          <a:bodyPr spcFirstLastPara="1" wrap="square" lIns="91425" tIns="45700" rIns="91425" bIns="45700" anchor="ctr" anchorCtr="0">
            <a:normAutofit lnSpcReduction="20000"/>
          </a:bodyPr>
          <a:lstStyle/>
          <a:p>
            <a:pPr marL="0" lvl="0" indent="0" algn="l" rtl="0">
              <a:spcBef>
                <a:spcPts val="360"/>
              </a:spcBef>
              <a:spcAft>
                <a:spcPts val="0"/>
              </a:spcAft>
              <a:buNone/>
            </a:pPr>
            <a:r>
              <a:rPr lang="en-US" sz="1900">
                <a:latin typeface="Arial"/>
                <a:ea typeface="Arial"/>
                <a:cs typeface="Arial"/>
                <a:sym typeface="Arial"/>
              </a:rPr>
              <a:t>• Disinfectant (Labeled: EPA disinfectant) </a:t>
            </a:r>
            <a:endParaRPr sz="1900">
              <a:latin typeface="Arial"/>
              <a:ea typeface="Arial"/>
              <a:cs typeface="Arial"/>
              <a:sym typeface="Arial"/>
            </a:endParaRPr>
          </a:p>
          <a:p>
            <a:pPr marL="0" lvl="0" indent="0" algn="l" rtl="0">
              <a:spcBef>
                <a:spcPts val="360"/>
              </a:spcBef>
              <a:spcAft>
                <a:spcPts val="0"/>
              </a:spcAft>
              <a:buNone/>
            </a:pPr>
            <a:r>
              <a:rPr lang="en-US" sz="1900">
                <a:latin typeface="Arial"/>
                <a:ea typeface="Arial"/>
                <a:cs typeface="Arial"/>
                <a:sym typeface="Arial"/>
              </a:rPr>
              <a:t>• Hand sanitizer (Labeled: Hand Sanitizer) </a:t>
            </a:r>
            <a:endParaRPr sz="1900">
              <a:latin typeface="Arial"/>
              <a:ea typeface="Arial"/>
              <a:cs typeface="Arial"/>
              <a:sym typeface="Arial"/>
            </a:endParaRPr>
          </a:p>
          <a:p>
            <a:pPr marL="0" lvl="0" indent="0" algn="l" rtl="0">
              <a:spcBef>
                <a:spcPts val="360"/>
              </a:spcBef>
              <a:spcAft>
                <a:spcPts val="0"/>
              </a:spcAft>
              <a:buNone/>
            </a:pPr>
            <a:r>
              <a:rPr lang="en-US" sz="1900">
                <a:latin typeface="Arial"/>
                <a:ea typeface="Arial"/>
                <a:cs typeface="Arial"/>
                <a:sym typeface="Arial"/>
              </a:rPr>
              <a:t>• Paper towels </a:t>
            </a:r>
            <a:endParaRPr sz="1900">
              <a:latin typeface="Arial"/>
              <a:ea typeface="Arial"/>
              <a:cs typeface="Arial"/>
              <a:sym typeface="Arial"/>
            </a:endParaRPr>
          </a:p>
          <a:p>
            <a:pPr marL="0" lvl="0" indent="0" algn="l" rtl="0">
              <a:spcBef>
                <a:spcPts val="360"/>
              </a:spcBef>
              <a:spcAft>
                <a:spcPts val="0"/>
              </a:spcAft>
              <a:buNone/>
            </a:pPr>
            <a:r>
              <a:rPr lang="en-US" sz="1900">
                <a:latin typeface="Arial"/>
                <a:ea typeface="Arial"/>
                <a:cs typeface="Arial"/>
                <a:sym typeface="Arial"/>
              </a:rPr>
              <a:t>• Trash bag labeled trash/waste </a:t>
            </a:r>
            <a:endParaRPr sz="1900">
              <a:latin typeface="Arial"/>
              <a:ea typeface="Arial"/>
              <a:cs typeface="Arial"/>
              <a:sym typeface="Arial"/>
            </a:endParaRPr>
          </a:p>
          <a:p>
            <a:pPr marL="0" lvl="0" indent="0" algn="l" rtl="0">
              <a:spcBef>
                <a:spcPts val="360"/>
              </a:spcBef>
              <a:spcAft>
                <a:spcPts val="0"/>
              </a:spcAft>
              <a:buNone/>
            </a:pPr>
            <a:r>
              <a:rPr lang="en-US" sz="1900">
                <a:latin typeface="Arial"/>
                <a:ea typeface="Arial"/>
                <a:cs typeface="Arial"/>
                <a:sym typeface="Arial"/>
              </a:rPr>
              <a:t>• Spray bottle with water labeled water</a:t>
            </a:r>
            <a:endParaRPr sz="1900">
              <a:latin typeface="Arial"/>
              <a:ea typeface="Arial"/>
              <a:cs typeface="Arial"/>
              <a:sym typeface="Arial"/>
            </a:endParaRPr>
          </a:p>
          <a:p>
            <a:pPr marL="0" lvl="0" indent="0" algn="l" rtl="0">
              <a:spcBef>
                <a:spcPts val="360"/>
              </a:spcBef>
              <a:spcAft>
                <a:spcPts val="0"/>
              </a:spcAft>
              <a:buNone/>
            </a:pPr>
            <a:endParaRPr sz="1900">
              <a:latin typeface="Arial"/>
              <a:ea typeface="Arial"/>
              <a:cs typeface="Arial"/>
              <a:sym typeface="Arial"/>
            </a:endParaRPr>
          </a:p>
          <a:p>
            <a:pPr marL="0" lvl="0" indent="0" algn="l" rtl="0">
              <a:spcBef>
                <a:spcPts val="360"/>
              </a:spcBef>
              <a:spcAft>
                <a:spcPts val="0"/>
              </a:spcAft>
              <a:buNone/>
            </a:pPr>
            <a:r>
              <a:rPr lang="en-US" sz="1900" b="1">
                <a:latin typeface="Arial"/>
                <a:ea typeface="Arial"/>
                <a:cs typeface="Arial"/>
                <a:sym typeface="Arial"/>
              </a:rPr>
              <a:t>OTHER ITEMS TO BRING </a:t>
            </a:r>
            <a:endParaRPr sz="1900" b="1">
              <a:latin typeface="Arial"/>
              <a:ea typeface="Arial"/>
              <a:cs typeface="Arial"/>
              <a:sym typeface="Arial"/>
            </a:endParaRPr>
          </a:p>
          <a:p>
            <a:pPr marL="0" lvl="0" indent="0" algn="l" rtl="0">
              <a:spcBef>
                <a:spcPts val="360"/>
              </a:spcBef>
              <a:spcAft>
                <a:spcPts val="0"/>
              </a:spcAft>
              <a:buNone/>
            </a:pPr>
            <a:r>
              <a:rPr lang="en-US" sz="1900">
                <a:latin typeface="Arial"/>
                <a:ea typeface="Arial"/>
                <a:cs typeface="Arial"/>
                <a:sym typeface="Arial"/>
              </a:rPr>
              <a:t>• Plain colored smock (Highly recommended, but not mandatory) </a:t>
            </a:r>
            <a:endParaRPr sz="1900">
              <a:latin typeface="Arial"/>
              <a:ea typeface="Arial"/>
              <a:cs typeface="Arial"/>
              <a:sym typeface="Arial"/>
            </a:endParaRPr>
          </a:p>
          <a:p>
            <a:pPr marL="0" lvl="0" indent="0" algn="l" rtl="0">
              <a:spcBef>
                <a:spcPts val="360"/>
              </a:spcBef>
              <a:spcAft>
                <a:spcPts val="0"/>
              </a:spcAft>
              <a:buNone/>
            </a:pPr>
            <a:r>
              <a:rPr lang="en-US" sz="1900">
                <a:latin typeface="Arial"/>
                <a:ea typeface="Arial"/>
                <a:cs typeface="Arial"/>
                <a:sym typeface="Arial"/>
              </a:rPr>
              <a:t>• Barbers will use models, as described above</a:t>
            </a:r>
            <a:endParaRPr sz="1900">
              <a:latin typeface="Arial"/>
              <a:ea typeface="Arial"/>
              <a:cs typeface="Arial"/>
              <a:sym typeface="Arial"/>
            </a:endParaRPr>
          </a:p>
        </p:txBody>
      </p:sp>
      <p:sp>
        <p:nvSpPr>
          <p:cNvPr id="191" name="Google Shape;191;g28a874ef6be_0_0"/>
          <p:cNvSpPr txBox="1">
            <a:spLocks noGrp="1"/>
          </p:cNvSpPr>
          <p:nvPr>
            <p:ph type="body" idx="2"/>
          </p:nvPr>
        </p:nvSpPr>
        <p:spPr>
          <a:xfrm>
            <a:off x="6607975" y="2667000"/>
            <a:ext cx="4895100" cy="3677400"/>
          </a:xfrm>
          <a:prstGeom prst="rect">
            <a:avLst/>
          </a:prstGeom>
        </p:spPr>
        <p:txBody>
          <a:bodyPr spcFirstLastPara="1" wrap="square" lIns="91425" tIns="45700" rIns="91425" bIns="45700" anchor="ctr" anchorCtr="0">
            <a:normAutofit/>
          </a:bodyPr>
          <a:lstStyle/>
          <a:p>
            <a:pPr marL="0" lvl="0" indent="0" algn="l" rtl="0">
              <a:spcBef>
                <a:spcPts val="360"/>
              </a:spcBef>
              <a:spcAft>
                <a:spcPts val="0"/>
              </a:spcAft>
              <a:buNone/>
            </a:pPr>
            <a:r>
              <a:rPr lang="en-US" b="1"/>
              <a:t>Shaving Service </a:t>
            </a:r>
            <a:endParaRPr b="1"/>
          </a:p>
          <a:p>
            <a:pPr marL="0" lvl="0" indent="0" algn="l" rtl="0">
              <a:spcBef>
                <a:spcPts val="360"/>
              </a:spcBef>
              <a:spcAft>
                <a:spcPts val="0"/>
              </a:spcAft>
              <a:buNone/>
            </a:pPr>
            <a:r>
              <a:rPr lang="en-US"/>
              <a:t>• Towels • Shaving Cream • Razor (with blade) • Astringent/toner </a:t>
            </a:r>
            <a:endParaRPr/>
          </a:p>
          <a:p>
            <a:pPr marL="0" lvl="0" indent="0" algn="l" rtl="0">
              <a:spcBef>
                <a:spcPts val="360"/>
              </a:spcBef>
              <a:spcAft>
                <a:spcPts val="0"/>
              </a:spcAft>
              <a:buNone/>
            </a:pPr>
            <a:r>
              <a:rPr lang="en-US" b="1"/>
              <a:t>Hair Cut Service</a:t>
            </a:r>
            <a:r>
              <a:rPr lang="en-US"/>
              <a:t> </a:t>
            </a:r>
            <a:endParaRPr/>
          </a:p>
          <a:p>
            <a:pPr marL="0" lvl="0" indent="0" algn="l" rtl="0">
              <a:spcBef>
                <a:spcPts val="360"/>
              </a:spcBef>
              <a:spcAft>
                <a:spcPts val="0"/>
              </a:spcAft>
              <a:buNone/>
            </a:pPr>
            <a:r>
              <a:rPr lang="en-US"/>
              <a:t>• Cape • Clippers • Shears • Combs • Neck Strips </a:t>
            </a:r>
            <a:endParaRPr/>
          </a:p>
          <a:p>
            <a:pPr marL="0" lvl="0" indent="0" algn="l" rtl="0">
              <a:spcBef>
                <a:spcPts val="360"/>
              </a:spcBef>
              <a:spcAft>
                <a:spcPts val="0"/>
              </a:spcAft>
              <a:buNone/>
            </a:pPr>
            <a:r>
              <a:rPr lang="en-US" b="1"/>
              <a:t>Permanent Wave Service</a:t>
            </a:r>
            <a:r>
              <a:rPr lang="en-US"/>
              <a:t> </a:t>
            </a:r>
            <a:endParaRPr/>
          </a:p>
          <a:p>
            <a:pPr marL="0" lvl="0" indent="0" algn="l" rtl="0">
              <a:spcBef>
                <a:spcPts val="360"/>
              </a:spcBef>
              <a:spcAft>
                <a:spcPts val="0"/>
              </a:spcAft>
              <a:buNone/>
            </a:pPr>
            <a:r>
              <a:rPr lang="en-US"/>
              <a:t>• Chemical drape • Permanent Rods (minimum of 6) • Towels • End papers • Mock waving solution (i.e. water), labeled “Waving Solution” • Protective cotton • Gloves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1484311" y="0"/>
            <a:ext cx="10018713" cy="118334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orbel"/>
              <a:buNone/>
            </a:pPr>
            <a:r>
              <a:rPr lang="en-US"/>
              <a:t>Did you know?</a:t>
            </a:r>
            <a:endParaRPr/>
          </a:p>
        </p:txBody>
      </p:sp>
      <p:sp>
        <p:nvSpPr>
          <p:cNvPr id="197" name="Google Shape;197;p8"/>
          <p:cNvSpPr txBox="1">
            <a:spLocks noGrp="1"/>
          </p:cNvSpPr>
          <p:nvPr>
            <p:ph type="body" idx="1"/>
          </p:nvPr>
        </p:nvSpPr>
        <p:spPr>
          <a:xfrm>
            <a:off x="1484311" y="1430766"/>
            <a:ext cx="10018713" cy="4862457"/>
          </a:xfrm>
          <a:prstGeom prst="rect">
            <a:avLst/>
          </a:prstGeom>
          <a:noFill/>
          <a:ln>
            <a:noFill/>
          </a:ln>
        </p:spPr>
        <p:txBody>
          <a:bodyPr spcFirstLastPara="1" wrap="square" lIns="91425" tIns="45700" rIns="91425" bIns="45700" anchor="ctr" anchorCtr="0">
            <a:normAutofit fontScale="70000" lnSpcReduction="20000"/>
          </a:bodyPr>
          <a:lstStyle/>
          <a:p>
            <a:pPr marL="285750" lvl="0" indent="-285750" algn="l" rtl="0">
              <a:lnSpc>
                <a:spcPct val="110000"/>
              </a:lnSpc>
              <a:spcBef>
                <a:spcPts val="0"/>
              </a:spcBef>
              <a:spcAft>
                <a:spcPts val="0"/>
              </a:spcAft>
              <a:buSzPct val="101190"/>
              <a:buChar char="•"/>
            </a:pPr>
            <a:r>
              <a:rPr lang="en-US"/>
              <a:t>THERE ARE NO REQUIREMENTS THAT A SPONSOR PAYS AN APPRENTICE OR THAT AN APPRENTICE HAS TO PAY A SPONSOR.</a:t>
            </a:r>
            <a:endParaRPr/>
          </a:p>
          <a:p>
            <a:pPr marL="285750" lvl="0" indent="-177800" algn="l" rtl="0">
              <a:lnSpc>
                <a:spcPct val="110000"/>
              </a:lnSpc>
              <a:spcBef>
                <a:spcPts val="0"/>
              </a:spcBef>
              <a:spcAft>
                <a:spcPts val="0"/>
              </a:spcAft>
              <a:buSzPct val="121428"/>
              <a:buNone/>
            </a:pPr>
            <a:endParaRPr sz="2000"/>
          </a:p>
          <a:p>
            <a:pPr marL="285750" lvl="0" indent="-285750" algn="l" rtl="0">
              <a:lnSpc>
                <a:spcPct val="110000"/>
              </a:lnSpc>
              <a:spcBef>
                <a:spcPts val="0"/>
              </a:spcBef>
              <a:spcAft>
                <a:spcPts val="0"/>
              </a:spcAft>
              <a:buSzPct val="121428"/>
              <a:buChar char="•"/>
            </a:pPr>
            <a:r>
              <a:rPr lang="en-US"/>
              <a:t>CAN’T WORK WITHOUT SPONSOR, MUST WORK WHEN SPONSOR WORKS.</a:t>
            </a:r>
            <a:endParaRPr sz="2000"/>
          </a:p>
          <a:p>
            <a:pPr marL="228600" lvl="0" indent="-228600" algn="l" rtl="0">
              <a:lnSpc>
                <a:spcPct val="110000"/>
              </a:lnSpc>
              <a:spcBef>
                <a:spcPts val="1000"/>
              </a:spcBef>
              <a:spcAft>
                <a:spcPts val="0"/>
              </a:spcAft>
              <a:buSzPct val="101190"/>
              <a:buChar char="•"/>
            </a:pPr>
            <a:r>
              <a:rPr lang="en-US"/>
              <a:t>IF YOU HAVE A LICENSE IN ANOTHER STATE, YOU DO NOT HAVE TO BECOME AN APPRENTICE (unless coming from Connecticut, Florida, Hawaii, New York)</a:t>
            </a:r>
            <a:endParaRPr/>
          </a:p>
          <a:p>
            <a:pPr marL="228600" lvl="0" indent="-228600" algn="l" rtl="0">
              <a:lnSpc>
                <a:spcPct val="110000"/>
              </a:lnSpc>
              <a:spcBef>
                <a:spcPts val="1000"/>
              </a:spcBef>
              <a:spcAft>
                <a:spcPts val="0"/>
              </a:spcAft>
              <a:buSzPct val="121428"/>
              <a:buChar char="•"/>
            </a:pPr>
            <a:r>
              <a:rPr lang="en-US"/>
              <a:t>SPONSOR CAN TRAIN 3 APPRENTIC AT A TIME</a:t>
            </a:r>
            <a:endParaRPr sz="2000"/>
          </a:p>
          <a:p>
            <a:pPr marL="228600" lvl="0" indent="-228600" algn="l" rtl="0">
              <a:lnSpc>
                <a:spcPct val="110000"/>
              </a:lnSpc>
              <a:spcBef>
                <a:spcPts val="1000"/>
              </a:spcBef>
              <a:spcAft>
                <a:spcPts val="0"/>
              </a:spcAft>
              <a:buSzPct val="121428"/>
              <a:buChar char="•"/>
            </a:pPr>
            <a:r>
              <a:rPr lang="en-US"/>
              <a:t>SHOP &amp; INDIVIDUAL LICENSE MUST BE VALID (NOT EXPIRED) IN ORDER FOR HOURS TO BE ACCOUNTED FOR.</a:t>
            </a:r>
            <a:endParaRPr sz="2000"/>
          </a:p>
          <a:p>
            <a:pPr marL="228600" lvl="0" indent="-228600" algn="l" rtl="0">
              <a:lnSpc>
                <a:spcPct val="110000"/>
              </a:lnSpc>
              <a:spcBef>
                <a:spcPts val="1000"/>
              </a:spcBef>
              <a:spcAft>
                <a:spcPts val="0"/>
              </a:spcAft>
              <a:buSzPct val="121428"/>
              <a:buChar char="•"/>
            </a:pPr>
            <a:r>
              <a:rPr lang="en-US"/>
              <a:t>IF SPONSOR OWES CHILD SUPPORT, MUST BE RESOLVED BEFORE THEY CAN TRAIN.</a:t>
            </a:r>
            <a:endParaRPr sz="2000"/>
          </a:p>
          <a:p>
            <a:pPr marL="228600" lvl="0" indent="-228600" algn="l" rtl="0">
              <a:lnSpc>
                <a:spcPct val="110000"/>
              </a:lnSpc>
              <a:spcBef>
                <a:spcPts val="1000"/>
              </a:spcBef>
              <a:spcAft>
                <a:spcPts val="0"/>
              </a:spcAft>
              <a:buSzPct val="121428"/>
              <a:buChar char="•"/>
            </a:pPr>
            <a:r>
              <a:rPr lang="en-US"/>
              <a:t>IF APPRENTICE OWES CHILD SUPPORT, MUST BE RESOLVED BEFORE THEY CAN MOVE FORWARD WITH APPRENTICESHIP PROGRAM.</a:t>
            </a:r>
            <a:endParaRPr sz="2000"/>
          </a:p>
          <a:p>
            <a:pPr marL="228600" lvl="0" indent="-228600" algn="l" rtl="0">
              <a:lnSpc>
                <a:spcPct val="110000"/>
              </a:lnSpc>
              <a:spcBef>
                <a:spcPts val="1000"/>
              </a:spcBef>
              <a:spcAft>
                <a:spcPts val="0"/>
              </a:spcAft>
              <a:buSzPct val="121428"/>
              <a:buChar char="•"/>
            </a:pPr>
            <a:r>
              <a:rPr lang="en-US"/>
              <a:t>IF TAXES ARE UNRESOLVED </a:t>
            </a:r>
            <a:r>
              <a:rPr lang="en-US">
                <a:solidFill>
                  <a:srgbClr val="C41E51"/>
                </a:solidFill>
              </a:rPr>
              <a:t>“TAX LIABILITY</a:t>
            </a:r>
            <a:r>
              <a:rPr lang="en-US"/>
              <a:t>”, MUST BE RESOLVED BEFORE MOVING FORWARD (410-649-0633).</a:t>
            </a:r>
            <a:endParaRPr sz="2000"/>
          </a:p>
          <a:p>
            <a:pPr marL="228600" lvl="0" indent="-228600" algn="l" rtl="0">
              <a:lnSpc>
                <a:spcPct val="110000"/>
              </a:lnSpc>
              <a:spcBef>
                <a:spcPts val="1000"/>
              </a:spcBef>
              <a:spcAft>
                <a:spcPts val="0"/>
              </a:spcAft>
              <a:buSzPct val="101190"/>
              <a:buChar char="•"/>
            </a:pPr>
            <a:r>
              <a:rPr lang="en-US"/>
              <a:t>IF YOU NO LONGER WANT TO BE TRAINED UNDER YOUR SPONSOR OR YOUR SPONSOR DOESN’T WANT TO TRAIN YOU ANYMORE, YOU CAN CHANGE. YOU WILL NOT LOSE ANY HOURS.</a:t>
            </a:r>
            <a:endParaRPr/>
          </a:p>
          <a:p>
            <a:pPr marL="0" lvl="0" indent="0" algn="l" rtl="0">
              <a:lnSpc>
                <a:spcPct val="90000"/>
              </a:lnSpc>
              <a:spcBef>
                <a:spcPts val="1044"/>
              </a:spcBef>
              <a:spcAft>
                <a:spcPts val="0"/>
              </a:spcAft>
              <a:buSzPct val="207142"/>
              <a:buNone/>
            </a:pPr>
            <a:endParaRPr sz="2220"/>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Widescreen</PresentationFormat>
  <Paragraphs>96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Rounded</vt:lpstr>
      <vt:lpstr>Times New Roman</vt:lpstr>
      <vt:lpstr>Corbel</vt:lpstr>
      <vt:lpstr>Arial Black</vt:lpstr>
      <vt:lpstr>Parallax</vt:lpstr>
      <vt:lpstr>Maryland Board of Barbers Apprenticeship</vt:lpstr>
      <vt:lpstr>Apprentice Hours</vt:lpstr>
      <vt:lpstr>Monthly reports</vt:lpstr>
      <vt:lpstr>Completion of Apprenticeship</vt:lpstr>
      <vt:lpstr>Completion of apprenticeship</vt:lpstr>
      <vt:lpstr>PSI TESTING COMPANY</vt:lpstr>
      <vt:lpstr>Exam Fees</vt:lpstr>
      <vt:lpstr>SUGGESTED SUPPLY LIST The following list is meant to be a suggested list. Candidates are responsible for bringing all necessary supplies/equipment needed to perform all services. Review the practical examination content outlines to ensure you bring all supplies/equipment you need to perform these services. PRE-EXAM SET UP (THESE ITEMS SHOULD BE IN A ZIP LOCK BAG LABELED: “PRE SANITIZED”) </vt:lpstr>
      <vt:lpstr>Did you know?</vt:lpstr>
      <vt:lpstr>Barber Prohibitions 09.16.02.03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Board of Barbers Apprenticeship</dc:title>
  <dc:creator>Windows User</dc:creator>
  <cp:lastModifiedBy>Breona Scott</cp:lastModifiedBy>
  <cp:revision>1</cp:revision>
  <dcterms:created xsi:type="dcterms:W3CDTF">2018-12-13T13:21:31Z</dcterms:created>
  <dcterms:modified xsi:type="dcterms:W3CDTF">2024-02-02T16:41:45Z</dcterms:modified>
</cp:coreProperties>
</file>