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64" r:id="rId4"/>
  </p:sldMasterIdLst>
  <p:notesMasterIdLst>
    <p:notesMasterId r:id="rId30"/>
  </p:notesMasterIdLst>
  <p:handoutMasterIdLst>
    <p:handoutMasterId r:id="rId31"/>
  </p:handoutMasterIdLst>
  <p:sldIdLst>
    <p:sldId id="256" r:id="rId5"/>
    <p:sldId id="257" r:id="rId6"/>
    <p:sldId id="285" r:id="rId7"/>
    <p:sldId id="286" r:id="rId8"/>
    <p:sldId id="287"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17" r:id="rId24"/>
    <p:sldId id="303" r:id="rId25"/>
    <p:sldId id="326" r:id="rId26"/>
    <p:sldId id="304" r:id="rId27"/>
    <p:sldId id="305" r:id="rId28"/>
    <p:sldId id="318" r:id="rId2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19" autoAdjust="0"/>
    <p:restoredTop sz="96206" autoAdjust="0"/>
  </p:normalViewPr>
  <p:slideViewPr>
    <p:cSldViewPr>
      <p:cViewPr varScale="1">
        <p:scale>
          <a:sx n="106" d="100"/>
          <a:sy n="106" d="100"/>
        </p:scale>
        <p:origin x="948"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980" cy="465773"/>
          </a:xfrm>
          <a:prstGeom prst="rect">
            <a:avLst/>
          </a:prstGeom>
        </p:spPr>
        <p:txBody>
          <a:bodyPr vert="horz" lIns="91579" tIns="45789" rIns="91579" bIns="45789" rtlCol="0"/>
          <a:lstStyle>
            <a:lvl1pPr algn="l">
              <a:defRPr sz="1200"/>
            </a:lvl1pPr>
          </a:lstStyle>
          <a:p>
            <a:endParaRPr lang="en-US"/>
          </a:p>
        </p:txBody>
      </p:sp>
      <p:sp>
        <p:nvSpPr>
          <p:cNvPr id="3" name="Date Placeholder 2"/>
          <p:cNvSpPr>
            <a:spLocks noGrp="1"/>
          </p:cNvSpPr>
          <p:nvPr>
            <p:ph type="dt" sz="quarter" idx="1"/>
          </p:nvPr>
        </p:nvSpPr>
        <p:spPr>
          <a:xfrm>
            <a:off x="3977531" y="1"/>
            <a:ext cx="3043980" cy="465773"/>
          </a:xfrm>
          <a:prstGeom prst="rect">
            <a:avLst/>
          </a:prstGeom>
        </p:spPr>
        <p:txBody>
          <a:bodyPr vert="horz" lIns="91579" tIns="45789" rIns="91579" bIns="45789" rtlCol="0"/>
          <a:lstStyle>
            <a:lvl1pPr algn="r">
              <a:defRPr sz="1200"/>
            </a:lvl1pPr>
          </a:lstStyle>
          <a:p>
            <a:fld id="{D74041E4-5962-45E1-B01C-A2FF29036990}" type="datetimeFigureOut">
              <a:rPr lang="en-US" smtClean="0"/>
              <a:pPr/>
              <a:t>5/6/2024</a:t>
            </a:fld>
            <a:endParaRPr lang="en-US"/>
          </a:p>
        </p:txBody>
      </p:sp>
      <p:sp>
        <p:nvSpPr>
          <p:cNvPr id="4" name="Footer Placeholder 3"/>
          <p:cNvSpPr>
            <a:spLocks noGrp="1"/>
          </p:cNvSpPr>
          <p:nvPr>
            <p:ph type="ftr" sz="quarter" idx="2"/>
          </p:nvPr>
        </p:nvSpPr>
        <p:spPr>
          <a:xfrm>
            <a:off x="0" y="8841738"/>
            <a:ext cx="3043980" cy="465773"/>
          </a:xfrm>
          <a:prstGeom prst="rect">
            <a:avLst/>
          </a:prstGeom>
        </p:spPr>
        <p:txBody>
          <a:bodyPr vert="horz" lIns="91579" tIns="45789" rIns="91579"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8"/>
            <a:ext cx="3043980" cy="465773"/>
          </a:xfrm>
          <a:prstGeom prst="rect">
            <a:avLst/>
          </a:prstGeom>
        </p:spPr>
        <p:txBody>
          <a:bodyPr vert="horz" lIns="91579" tIns="45789" rIns="91579" bIns="45789" rtlCol="0" anchor="b"/>
          <a:lstStyle>
            <a:lvl1pPr algn="r">
              <a:defRPr sz="1200"/>
            </a:lvl1pPr>
          </a:lstStyle>
          <a:p>
            <a:fld id="{BF88B08C-3333-43FF-8590-391D50DF13AC}" type="slidenum">
              <a:rPr lang="en-US" smtClean="0"/>
              <a:pPr/>
              <a:t>‹#›</a:t>
            </a:fld>
            <a:endParaRPr lang="en-US"/>
          </a:p>
        </p:txBody>
      </p:sp>
    </p:spTree>
    <p:extLst>
      <p:ext uri="{BB962C8B-B14F-4D97-AF65-F5344CB8AC3E}">
        <p14:creationId xmlns:p14="http://schemas.microsoft.com/office/powerpoint/2010/main" val="1427304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8" tIns="46659" rIns="93318" bIns="46659" rtlCol="0"/>
          <a:lstStyle>
            <a:lvl1pPr algn="l">
              <a:defRPr sz="1200"/>
            </a:lvl1pPr>
          </a:lstStyle>
          <a:p>
            <a:pPr>
              <a:defRPr/>
            </a:pPr>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18" tIns="46659" rIns="93318" bIns="46659" rtlCol="0"/>
          <a:lstStyle>
            <a:lvl1pPr algn="r">
              <a:defRPr sz="1200"/>
            </a:lvl1pPr>
          </a:lstStyle>
          <a:p>
            <a:pPr>
              <a:defRPr/>
            </a:pPr>
            <a:fld id="{B81C3CC2-9A60-465A-857F-D6FA7B66DF87}" type="datetimeFigureOut">
              <a:rPr lang="en-US"/>
              <a:pPr>
                <a:defRPr/>
              </a:pPr>
              <a:t>5/6/2024</a:t>
            </a:fld>
            <a:endParaRPr lang="en-US"/>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18" tIns="46659" rIns="93318" bIns="46659" rtlCol="0" anchor="ctr"/>
          <a:lstStyle/>
          <a:p>
            <a:pPr lvl="0"/>
            <a:endParaRPr lang="en-US" noProof="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8" tIns="46659" rIns="93318" bIns="466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42030"/>
            <a:ext cx="3043343" cy="465455"/>
          </a:xfrm>
          <a:prstGeom prst="rect">
            <a:avLst/>
          </a:prstGeom>
        </p:spPr>
        <p:txBody>
          <a:bodyPr vert="horz" lIns="93318" tIns="46659" rIns="93318" bIns="4665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8133" y="8842030"/>
            <a:ext cx="3043343" cy="465455"/>
          </a:xfrm>
          <a:prstGeom prst="rect">
            <a:avLst/>
          </a:prstGeom>
        </p:spPr>
        <p:txBody>
          <a:bodyPr vert="horz" lIns="93318" tIns="46659" rIns="93318" bIns="46659" rtlCol="0" anchor="b"/>
          <a:lstStyle>
            <a:lvl1pPr algn="r">
              <a:defRPr sz="1200"/>
            </a:lvl1pPr>
          </a:lstStyle>
          <a:p>
            <a:pPr>
              <a:defRPr/>
            </a:pPr>
            <a:fld id="{08D4027D-53F6-4203-A773-C5804CCC08F3}" type="slidenum">
              <a:rPr lang="en-US"/>
              <a:pPr>
                <a:defRPr/>
              </a:pPr>
              <a:t>‹#›</a:t>
            </a:fld>
            <a:endParaRPr lang="en-US"/>
          </a:p>
        </p:txBody>
      </p:sp>
    </p:spTree>
    <p:extLst>
      <p:ext uri="{BB962C8B-B14F-4D97-AF65-F5344CB8AC3E}">
        <p14:creationId xmlns:p14="http://schemas.microsoft.com/office/powerpoint/2010/main" val="6085079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D4027D-53F6-4203-A773-C5804CCC08F3}" type="slidenum">
              <a:rPr lang="en-US" smtClean="0"/>
              <a:pPr>
                <a:defRPr/>
              </a:pPr>
              <a:t>1</a:t>
            </a:fld>
            <a:endParaRPr lang="en-US"/>
          </a:p>
        </p:txBody>
      </p:sp>
    </p:spTree>
    <p:extLst>
      <p:ext uri="{BB962C8B-B14F-4D97-AF65-F5344CB8AC3E}">
        <p14:creationId xmlns:p14="http://schemas.microsoft.com/office/powerpoint/2010/main" val="1899529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D4027D-53F6-4203-A773-C5804CCC08F3}" type="slidenum">
              <a:rPr lang="en-US" smtClean="0"/>
              <a:pPr>
                <a:defRPr/>
              </a:pPr>
              <a:t>3</a:t>
            </a:fld>
            <a:endParaRPr lang="en-US"/>
          </a:p>
        </p:txBody>
      </p:sp>
    </p:spTree>
    <p:extLst>
      <p:ext uri="{BB962C8B-B14F-4D97-AF65-F5344CB8AC3E}">
        <p14:creationId xmlns:p14="http://schemas.microsoft.com/office/powerpoint/2010/main" val="37348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D4027D-53F6-4203-A773-C5804CCC08F3}" type="slidenum">
              <a:rPr lang="en-US" smtClean="0"/>
              <a:pPr>
                <a:defRPr/>
              </a:pPr>
              <a:t>8</a:t>
            </a:fld>
            <a:endParaRPr lang="en-US"/>
          </a:p>
        </p:txBody>
      </p:sp>
    </p:spTree>
    <p:extLst>
      <p:ext uri="{BB962C8B-B14F-4D97-AF65-F5344CB8AC3E}">
        <p14:creationId xmlns:p14="http://schemas.microsoft.com/office/powerpoint/2010/main" val="2211052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a:defRPr/>
            </a:pPr>
            <a:fld id="{9FDEFEAB-81F5-4EB9-AA0E-DB34C14E1E1E}" type="datetime1">
              <a:rPr lang="en-US" smtClean="0"/>
              <a:pPr>
                <a:defRPr/>
              </a:pPr>
              <a:t>5/6/2024</a:t>
            </a:fld>
            <a:endParaRPr lang="en-US"/>
          </a:p>
        </p:txBody>
      </p:sp>
      <p:sp>
        <p:nvSpPr>
          <p:cNvPr id="5" name="Footer Placeholder 4"/>
          <p:cNvSpPr>
            <a:spLocks noGrp="1"/>
          </p:cNvSpPr>
          <p:nvPr>
            <p:ph type="ftr" sz="quarter" idx="11"/>
          </p:nvPr>
        </p:nvSpPr>
        <p:spPr>
          <a:xfrm>
            <a:off x="1921934" y="5054602"/>
            <a:ext cx="4064860" cy="279400"/>
          </a:xfrm>
        </p:spPr>
        <p:txBody>
          <a:bodyPr/>
          <a:lstStyle/>
          <a:p>
            <a:pPr>
              <a:defRPr/>
            </a:pPr>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a:defRPr/>
            </a:pPr>
            <a:fld id="{10340D05-6AE9-4788-940E-55C5B0102023}" type="slidenum">
              <a:rPr lang="en-US" smtClean="0"/>
              <a:pPr>
                <a:defRPr/>
              </a:pPr>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041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21C3CC6-B546-4F81-B7CA-735DCE6E8C7A}" type="datetime1">
              <a:rPr lang="en-US" smtClean="0"/>
              <a:pPr>
                <a:defRPr/>
              </a:pPr>
              <a:t>5/6/2024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C707CA2-032B-4D16-AE10-8851238F4B47}" type="slidenum">
              <a:rPr lang="en-US" smtClean="0"/>
              <a:pPr>
                <a:defRPr/>
              </a:pPr>
              <a:t>‹#›</a:t>
            </a:fld>
            <a:endParaRPr lang="en-US"/>
          </a:p>
        </p:txBody>
      </p:sp>
    </p:spTree>
    <p:extLst>
      <p:ext uri="{BB962C8B-B14F-4D97-AF65-F5344CB8AC3E}">
        <p14:creationId xmlns:p14="http://schemas.microsoft.com/office/powerpoint/2010/main" val="66160651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21C3CC6-B546-4F81-B7CA-735DCE6E8C7A}" type="datetime1">
              <a:rPr lang="en-US" smtClean="0"/>
              <a:pPr>
                <a:defRPr/>
              </a:pPr>
              <a:t>5/6/2024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707CA2-032B-4D16-AE10-8851238F4B47}" type="slidenum">
              <a:rPr lang="en-US" smtClean="0"/>
              <a:pPr>
                <a:defRPr/>
              </a:pPr>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088640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21C3CC6-B546-4F81-B7CA-735DCE6E8C7A}" type="datetime1">
              <a:rPr lang="en-US" smtClean="0"/>
              <a:pPr>
                <a:defRPr/>
              </a:pPr>
              <a:t>5/6/2024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707CA2-032B-4D16-AE10-8851238F4B47}" type="slidenum">
              <a:rPr lang="en-US" smtClean="0"/>
              <a:pPr>
                <a:defRPr/>
              </a:pPr>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573686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21C3CC6-B546-4F81-B7CA-735DCE6E8C7A}" type="datetime1">
              <a:rPr lang="en-US" smtClean="0"/>
              <a:pPr>
                <a:defRPr/>
              </a:pPr>
              <a:t>5/6/2024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707CA2-032B-4D16-AE10-8851238F4B47}" type="slidenum">
              <a:rPr lang="en-US" smtClean="0"/>
              <a:pPr>
                <a:defRPr/>
              </a:pPr>
              <a:t>‹#›</a:t>
            </a:fld>
            <a:endParaRPr lang="en-US"/>
          </a:p>
        </p:txBody>
      </p:sp>
    </p:spTree>
    <p:extLst>
      <p:ext uri="{BB962C8B-B14F-4D97-AF65-F5344CB8AC3E}">
        <p14:creationId xmlns:p14="http://schemas.microsoft.com/office/powerpoint/2010/main" val="403298241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21C3CC6-B546-4F81-B7CA-735DCE6E8C7A}" type="datetime1">
              <a:rPr lang="en-US" smtClean="0"/>
              <a:pPr>
                <a:defRPr/>
              </a:pPr>
              <a:t>5/6/2024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707CA2-032B-4D16-AE10-8851238F4B47}" type="slidenum">
              <a:rPr lang="en-US" smtClean="0"/>
              <a:pPr>
                <a:defRPr/>
              </a:pPr>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43908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21C3CC6-B546-4F81-B7CA-735DCE6E8C7A}" type="datetime1">
              <a:rPr lang="en-US" smtClean="0"/>
              <a:pPr>
                <a:defRPr/>
              </a:pPr>
              <a:t>5/6/2024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707CA2-032B-4D16-AE10-8851238F4B47}" type="slidenum">
              <a:rPr lang="en-US" smtClean="0"/>
              <a:pPr>
                <a:defRPr/>
              </a:pPr>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832545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66055AC-1C45-4428-8DDD-665441403F50}" type="datetime1">
              <a:rPr lang="en-US" smtClean="0"/>
              <a:pPr>
                <a:defRPr/>
              </a:pPr>
              <a:t>5/6/2024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24D84AD-1BCB-4746-9A23-8EE90DAD6FBF}" type="slidenum">
              <a:rPr lang="en-US" smtClean="0"/>
              <a:pPr>
                <a:defRPr/>
              </a:pPr>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706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3206BB5-36EB-484C-AFC6-CD9D0D66D06A}" type="datetime1">
              <a:rPr lang="en-US" smtClean="0"/>
              <a:pPr>
                <a:defRPr/>
              </a:pPr>
              <a:t>5/6/2024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ECF53E1-C92E-4890-AEAB-59A97F1A36F6}" type="slidenum">
              <a:rPr lang="en-US" smtClean="0"/>
              <a:pPr>
                <a:defRPr/>
              </a:pPr>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715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0574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685800"/>
            <a:ext cx="6798734" cy="1303867"/>
          </a:xfrm>
        </p:spPr>
        <p:txBody>
          <a:bodyPr/>
          <a:lstStyle/>
          <a:p>
            <a:r>
              <a:rPr lang="en-US"/>
              <a:t>Click to edit Master title style</a:t>
            </a:r>
            <a:endParaRPr lang="en-US" dirty="0"/>
          </a:p>
        </p:txBody>
      </p:sp>
      <p:sp>
        <p:nvSpPr>
          <p:cNvPr id="3" name="Content Placeholder 2"/>
          <p:cNvSpPr>
            <a:spLocks noGrp="1"/>
          </p:cNvSpPr>
          <p:nvPr>
            <p:ph idx="1"/>
          </p:nvPr>
        </p:nvSpPr>
        <p:spPr>
          <a:xfrm>
            <a:off x="1202264" y="2209802"/>
            <a:ext cx="6798736" cy="3732862"/>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fld id="{4FFE9B6A-DD1A-4F00-894E-665B4385C653}" type="datetime1">
              <a:rPr lang="en-US" smtClean="0"/>
              <a:pPr>
                <a:defRPr/>
              </a:pPr>
              <a:t>5/6/2024</a:t>
            </a:fld>
            <a:endParaRPr lang="en-US"/>
          </a:p>
        </p:txBody>
      </p:sp>
      <p:sp>
        <p:nvSpPr>
          <p:cNvPr id="5" name="Footer Placeholder 4"/>
          <p:cNvSpPr>
            <a:spLocks noGrp="1"/>
          </p:cNvSpPr>
          <p:nvPr>
            <p:ph type="ftr" sz="quarter" idx="11"/>
          </p:nvPr>
        </p:nvSpPr>
        <p:spPr>
          <a:xfrm>
            <a:off x="1176865" y="5960533"/>
            <a:ext cx="1261535" cy="279400"/>
          </a:xfrm>
        </p:spPr>
        <p:txBody>
          <a:bodyPr/>
          <a:lstStyle/>
          <a:p>
            <a:pPr>
              <a:defRPr/>
            </a:pPr>
            <a:endParaRPr lang="en-US" dirty="0"/>
          </a:p>
        </p:txBody>
      </p:sp>
      <p:sp>
        <p:nvSpPr>
          <p:cNvPr id="6" name="Slide Number Placeholder 5"/>
          <p:cNvSpPr>
            <a:spLocks noGrp="1"/>
          </p:cNvSpPr>
          <p:nvPr>
            <p:ph type="sldNum" sz="quarter" idx="12"/>
          </p:nvPr>
        </p:nvSpPr>
        <p:spPr>
          <a:xfrm>
            <a:off x="4403877" y="5960533"/>
            <a:ext cx="395510" cy="279400"/>
          </a:xfrm>
        </p:spPr>
        <p:txBody>
          <a:bodyPr/>
          <a:lstStyle/>
          <a:p>
            <a:pPr>
              <a:defRPr/>
            </a:pPr>
            <a:fld id="{2620F397-28F7-467F-B31E-ACA46E77B6F3}" type="slidenum">
              <a:rPr lang="en-US" smtClean="0"/>
              <a:pPr>
                <a:defRPr/>
              </a:pPr>
              <a:t>‹#›</a:t>
            </a:fld>
            <a:endParaRPr lang="en-US"/>
          </a:p>
        </p:txBody>
      </p:sp>
    </p:spTree>
    <p:extLst>
      <p:ext uri="{BB962C8B-B14F-4D97-AF65-F5344CB8AC3E}">
        <p14:creationId xmlns:p14="http://schemas.microsoft.com/office/powerpoint/2010/main" val="1550349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84C70B9-5D23-4A64-8CBF-040ADEB1262B}" type="datetime1">
              <a:rPr lang="en-US" smtClean="0"/>
              <a:pPr>
                <a:defRPr/>
              </a:pPr>
              <a:t>5/6/2024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8484144-7945-46C0-A622-DA70653D0C3B}" type="slidenum">
              <a:rPr lang="en-US" smtClean="0"/>
              <a:pPr>
                <a:defRPr/>
              </a:pPr>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28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083D25D-4877-417E-A181-2179EF1198F9}" type="datetime1">
              <a:rPr lang="en-US" smtClean="0"/>
              <a:pPr>
                <a:defRPr/>
              </a:pPr>
              <a:t>5/6/2024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A17B9F-2D33-4697-B418-D1139C42CAF2}" type="slidenum">
              <a:rPr lang="en-US" smtClean="0"/>
              <a:pPr>
                <a:defRPr/>
              </a:pPr>
              <a:t>‹#›</a:t>
            </a:fld>
            <a:endParaRPr lang="en-US"/>
          </a:p>
        </p:txBody>
      </p:sp>
    </p:spTree>
    <p:extLst>
      <p:ext uri="{BB962C8B-B14F-4D97-AF65-F5344CB8AC3E}">
        <p14:creationId xmlns:p14="http://schemas.microsoft.com/office/powerpoint/2010/main" val="4060955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21C3CC6-B546-4F81-B7CA-735DCE6E8C7A}" type="datetime1">
              <a:rPr lang="en-US" smtClean="0"/>
              <a:pPr>
                <a:defRPr/>
              </a:pPr>
              <a:t>5/6/2024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C707CA2-032B-4D16-AE10-8851238F4B47}" type="slidenum">
              <a:rPr lang="en-US" smtClean="0"/>
              <a:pPr>
                <a:defRPr/>
              </a:pPr>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077450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56CD5C5B-A0EB-49E2-9BEA-31EF57601B1B}" type="datetime1">
              <a:rPr lang="en-US" smtClean="0"/>
              <a:pPr>
                <a:defRPr/>
              </a:pPr>
              <a:t>5/6/2024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13DBBF6-5389-4C80-BF95-C318D6906741}" type="slidenum">
              <a:rPr lang="en-US" smtClean="0"/>
              <a:pPr>
                <a:defRPr/>
              </a:pPr>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6773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E019210-EA62-4936-AB72-5C1BBB383E67}" type="datetime1">
              <a:rPr lang="en-US" smtClean="0"/>
              <a:pPr>
                <a:defRPr/>
              </a:pPr>
              <a:t>5/6/2024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58338C0-9BD4-4A7F-924F-F188D4F5693E}" type="slidenum">
              <a:rPr lang="en-US" smtClean="0"/>
              <a:pPr>
                <a:defRPr/>
              </a:pPr>
              <a:t>‹#›</a:t>
            </a:fld>
            <a:endParaRPr lang="en-US"/>
          </a:p>
        </p:txBody>
      </p:sp>
    </p:spTree>
    <p:extLst>
      <p:ext uri="{BB962C8B-B14F-4D97-AF65-F5344CB8AC3E}">
        <p14:creationId xmlns:p14="http://schemas.microsoft.com/office/powerpoint/2010/main" val="4199503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0F68900-13B6-4322-B38F-3C6BA7FB49E3}" type="datetime1">
              <a:rPr lang="en-US" smtClean="0"/>
              <a:pPr>
                <a:defRPr/>
              </a:pPr>
              <a:t>5/6/2024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06BB03-952F-422E-9084-B3E9DA0CFE30}" type="slidenum">
              <a:rPr lang="en-US" smtClean="0"/>
              <a:pPr>
                <a:defRPr/>
              </a:pPr>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4603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865662F-E6D2-4054-9F17-5F8F0DFC9642}" type="datetime1">
              <a:rPr lang="en-US" smtClean="0"/>
              <a:pPr>
                <a:defRPr/>
              </a:pPr>
              <a:t>5/6/2024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1AC1291-A649-47D7-873D-068AC43464A7}" type="slidenum">
              <a:rPr lang="en-US" smtClean="0"/>
              <a:pPr>
                <a:defRPr/>
              </a:pPr>
              <a:t>‹#›</a:t>
            </a:fld>
            <a:endParaRPr lang="en-US"/>
          </a:p>
        </p:txBody>
      </p:sp>
    </p:spTree>
    <p:extLst>
      <p:ext uri="{BB962C8B-B14F-4D97-AF65-F5344CB8AC3E}">
        <p14:creationId xmlns:p14="http://schemas.microsoft.com/office/powerpoint/2010/main" val="325270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E0732D-5EA7-820E-E870-FBC9DC0DC6C0}"/>
              </a:ext>
            </a:extLst>
          </p:cNvPr>
          <p:cNvSpPr/>
          <p:nvPr userDrawn="1"/>
        </p:nvSpPr>
        <p:spPr>
          <a:xfrm>
            <a:off x="381000" y="381000"/>
            <a:ext cx="8382000" cy="6096000"/>
          </a:xfrm>
          <a:prstGeom prst="rect">
            <a:avLst/>
          </a:prstGeom>
          <a:solidFill>
            <a:schemeClr val="bg1"/>
          </a:solidFill>
          <a:ln>
            <a:noFill/>
          </a:ln>
          <a:effectLst>
            <a:outerShdw blurRad="1270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D21C3CC6-B546-4F81-B7CA-735DCE6E8C7A}" type="datetime1">
              <a:rPr lang="en-US" smtClean="0"/>
              <a:pPr>
                <a:defRPr/>
              </a:pPr>
              <a:t>5/6/2024</a:t>
            </a:fld>
            <a:endParaRPr lang="en-US"/>
          </a:p>
        </p:txBody>
      </p:sp>
      <p:sp>
        <p:nvSpPr>
          <p:cNvPr id="5" name="Footer Placeholder 4"/>
          <p:cNvSpPr>
            <a:spLocks noGrp="1"/>
          </p:cNvSpPr>
          <p:nvPr>
            <p:ph type="ftr" sz="quarter" idx="3"/>
          </p:nvPr>
        </p:nvSpPr>
        <p:spPr>
          <a:xfrm>
            <a:off x="1176865" y="5960533"/>
            <a:ext cx="171873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dirty="0"/>
          </a:p>
        </p:txBody>
      </p:sp>
      <p:sp>
        <p:nvSpPr>
          <p:cNvPr id="6" name="Slide Number Placeholder 5"/>
          <p:cNvSpPr>
            <a:spLocks noGrp="1"/>
          </p:cNvSpPr>
          <p:nvPr>
            <p:ph type="sldNum" sz="quarter" idx="4"/>
          </p:nvPr>
        </p:nvSpPr>
        <p:spPr>
          <a:xfrm>
            <a:off x="4374245" y="594266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FC707CA2-032B-4D16-AE10-8851238F4B47}" type="slidenum">
              <a:rPr lang="en-US" smtClean="0"/>
              <a:pPr>
                <a:defRPr/>
              </a:pPr>
              <a:t>‹#›</a:t>
            </a:fld>
            <a:endParaRPr lang="en-US" dirty="0"/>
          </a:p>
        </p:txBody>
      </p:sp>
    </p:spTree>
    <p:extLst>
      <p:ext uri="{BB962C8B-B14F-4D97-AF65-F5344CB8AC3E}">
        <p14:creationId xmlns:p14="http://schemas.microsoft.com/office/powerpoint/2010/main" val="1079967733"/>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 id="2147484180" r:id="rId16"/>
    <p:sldLayoutId id="2147484181" r:id="rId17"/>
  </p:sldLayoutIdLst>
  <p:hf hdr="0" ftr="0" dt="0"/>
  <p:txStyles>
    <p:titleStyle>
      <a:lvl1pPr algn="ctr" defTabSz="457200" rtl="0" eaLnBrk="1" latinLnBrk="0" hangingPunct="1">
        <a:spcBef>
          <a:spcPct val="0"/>
        </a:spcBef>
        <a:buNone/>
        <a:defRPr sz="4000" b="1" kern="1200" cap="none">
          <a:ln w="3175" cmpd="sng">
            <a:noFill/>
          </a:ln>
          <a:solidFill>
            <a:schemeClr val="tx1">
              <a:lumMod val="85000"/>
              <a:lumOff val="15000"/>
            </a:schemeClr>
          </a:solidFill>
          <a:effectLst/>
          <a:latin typeface="Aptos Display" panose="020B00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Aptos Display" panose="020B0004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Aptos Display" panose="020B0004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Aptos Display" panose="020B0004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Aptos Display" panose="020B0004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Aptos Display" panose="020B0004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eaLnBrk="1" fontAlgn="auto" hangingPunct="1">
              <a:spcAft>
                <a:spcPts val="0"/>
              </a:spcAft>
              <a:defRPr/>
            </a:pPr>
            <a:r>
              <a:rPr lang="en-US" sz="5400" dirty="0"/>
              <a:t>Engineering </a:t>
            </a:r>
            <a:br>
              <a:rPr lang="en-US" sz="5400" dirty="0"/>
            </a:br>
            <a:r>
              <a:rPr lang="en-US" sz="5400" dirty="0"/>
              <a:t>Code of Ethics</a:t>
            </a:r>
          </a:p>
        </p:txBody>
      </p:sp>
      <p:sp>
        <p:nvSpPr>
          <p:cNvPr id="6147" name="Subtitle 2"/>
          <p:cNvSpPr>
            <a:spLocks noGrp="1"/>
          </p:cNvSpPr>
          <p:nvPr>
            <p:ph type="subTitle" idx="1"/>
          </p:nvPr>
        </p:nvSpPr>
        <p:spPr/>
        <p:txBody>
          <a:bodyPr/>
          <a:lstStyle/>
          <a:p>
            <a:pPr marR="0" eaLnBrk="1" hangingPunct="1">
              <a:lnSpc>
                <a:spcPct val="90000"/>
              </a:lnSpc>
            </a:pPr>
            <a:endParaRPr lang="en-US" dirty="0"/>
          </a:p>
          <a:p>
            <a:pPr marR="0" eaLnBrk="1" hangingPunct="1">
              <a:lnSpc>
                <a:spcPct val="90000"/>
              </a:lnSpc>
            </a:pPr>
            <a:r>
              <a:rPr lang="en-US" dirty="0"/>
              <a:t>Maryland State Board for Professional Engineering</a:t>
            </a:r>
          </a:p>
          <a:p>
            <a:pPr marR="0" algn="ctr" eaLnBrk="1" hangingPunct="1">
              <a:lnSpc>
                <a:spcPct val="90000"/>
              </a:lnSpc>
            </a:pPr>
            <a:endParaRPr lang="en-US" dirty="0"/>
          </a:p>
          <a:p>
            <a:pPr marR="0" algn="ctr" eaLnBrk="1" hangingPunct="1">
              <a:lnSpc>
                <a:spcPct val="90000"/>
              </a:lnSpc>
            </a:pPr>
            <a:endParaRPr lang="en-US" dirty="0"/>
          </a:p>
        </p:txBody>
      </p:sp>
      <p:pic>
        <p:nvPicPr>
          <p:cNvPr id="3" name="MaleTrack1">
            <a:hlinkClick r:id="" action="ppaction://media"/>
            <a:extLst>
              <a:ext uri="{FF2B5EF4-FFF2-40B4-BE49-F238E27FC236}">
                <a16:creationId xmlns:a16="http://schemas.microsoft.com/office/drawing/2014/main" id="{FD5BB773-0235-C304-A86C-CB97C260E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3232" y="5559552"/>
            <a:ext cx="609600" cy="609600"/>
          </a:xfrm>
          <a:prstGeom prst="rect">
            <a:avLst/>
          </a:prstGeom>
        </p:spPr>
      </p:pic>
      <p:sp>
        <p:nvSpPr>
          <p:cNvPr id="4" name="Action Button: Go Forward or Next 3">
            <a:hlinkClick r:id="" action="ppaction://hlinkshowjump?jump=nextslide" highlightClick="1"/>
            <a:extLst>
              <a:ext uri="{FF2B5EF4-FFF2-40B4-BE49-F238E27FC236}">
                <a16:creationId xmlns:a16="http://schemas.microsoft.com/office/drawing/2014/main" id="{F4DAECAF-3A65-C891-FD4F-6F94FF6A829E}"/>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48" fill="hold"/>
                                        <p:tgtEl>
                                          <p:spTgt spid="3"/>
                                        </p:tgtEl>
                                      </p:cBhvr>
                                    </p:cmd>
                                  </p:childTnLst>
                                </p:cTn>
                              </p:par>
                            </p:childTnLst>
                          </p:cTn>
                        </p:par>
                        <p:par>
                          <p:cTn id="7" fill="hold">
                            <p:stCondLst>
                              <p:cond delay="18648"/>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remove"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09.23.03.05 </a:t>
            </a:r>
            <a:br>
              <a:rPr lang="en-US" sz="4000" dirty="0"/>
            </a:br>
            <a:r>
              <a:rPr lang="en-US" sz="4000" dirty="0"/>
              <a:t>Full Disclosure</a:t>
            </a:r>
          </a:p>
        </p:txBody>
      </p:sp>
      <p:sp>
        <p:nvSpPr>
          <p:cNvPr id="3" name="Content Placeholder 2"/>
          <p:cNvSpPr>
            <a:spLocks noGrp="1"/>
          </p:cNvSpPr>
          <p:nvPr>
            <p:ph idx="1"/>
          </p:nvPr>
        </p:nvSpPr>
        <p:spPr/>
        <p:txBody>
          <a:bodyPr>
            <a:normAutofit fontScale="77500" lnSpcReduction="20000"/>
          </a:bodyPr>
          <a:lstStyle/>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A licensee shall accurately represent to a prospective or existing client or employer the licensee's qualifications and the scope of the licensee's responsibility in connection with work for which the licensee is claiming credit. </a:t>
            </a:r>
          </a:p>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A licensee may not deliberately make a materially false statement or deliberately fail to disclose a material fact requested in connection with the licensee's application for licensure or renewal of licensure. </a:t>
            </a:r>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10</a:t>
            </a:fld>
            <a:endParaRPr lang="en-US"/>
          </a:p>
        </p:txBody>
      </p:sp>
      <p:pic>
        <p:nvPicPr>
          <p:cNvPr id="2" name="FemaleTrack10">
            <a:hlinkClick r:id="" action="ppaction://media"/>
            <a:extLst>
              <a:ext uri="{FF2B5EF4-FFF2-40B4-BE49-F238E27FC236}">
                <a16:creationId xmlns:a16="http://schemas.microsoft.com/office/drawing/2014/main" id="{FE95D49B-2ACD-8B52-F748-892808D77A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232"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928B95BF-EACA-BC03-E836-5151D1FB7174}"/>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6C321A04-746C-6483-F92E-3D1B300F754B}"/>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71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20" fill="hold"/>
                                        <p:tgtEl>
                                          <p:spTgt spid="2"/>
                                        </p:tgtEl>
                                      </p:cBhvr>
                                    </p:cmd>
                                  </p:childTnLst>
                                </p:cTn>
                              </p:par>
                            </p:childTnLst>
                          </p:cTn>
                        </p:par>
                        <p:par>
                          <p:cTn id="7" fill="hold">
                            <p:stCondLst>
                              <p:cond delay="3132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132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09.23.03.06 </a:t>
            </a:r>
            <a:br>
              <a:rPr lang="en-US" sz="4000" dirty="0"/>
            </a:br>
            <a:r>
              <a:rPr lang="en-US" sz="4000" dirty="0"/>
              <a:t>Compliance with Laws</a:t>
            </a:r>
          </a:p>
        </p:txBody>
      </p:sp>
      <p:sp>
        <p:nvSpPr>
          <p:cNvPr id="3" name="Content Placeholder 2"/>
          <p:cNvSpPr>
            <a:spLocks noGrp="1"/>
          </p:cNvSpPr>
          <p:nvPr>
            <p:ph idx="1"/>
          </p:nvPr>
        </p:nvSpPr>
        <p:spPr/>
        <p:txBody>
          <a:bodyPr>
            <a:normAutofit/>
          </a:bodyPr>
          <a:lstStyle/>
          <a:p>
            <a:pPr eaLnBrk="1" fontAlgn="auto" hangingPunct="1">
              <a:lnSpc>
                <a:spcPct val="110000"/>
              </a:lnSpc>
              <a:spcBef>
                <a:spcPts val="1200"/>
              </a:spcBef>
              <a:spcAft>
                <a:spcPts val="0"/>
              </a:spcAft>
              <a:buSzPct val="85000"/>
              <a:buFont typeface="Arial" panose="020B0604020202020204" pitchFamily="34" charset="0"/>
              <a:buChar char="•"/>
              <a:defRPr/>
            </a:pPr>
            <a:r>
              <a:rPr lang="en-US" altLang="ja-JP" dirty="0"/>
              <a:t>The licensee may not knowingly violate any state or federal criminal laws in performance of their engineering practice. </a:t>
            </a:r>
          </a:p>
          <a:p>
            <a:pPr eaLnBrk="1" fontAlgn="auto" hangingPunct="1">
              <a:lnSpc>
                <a:spcPct val="110000"/>
              </a:lnSpc>
              <a:spcBef>
                <a:spcPts val="1200"/>
              </a:spcBef>
              <a:spcAft>
                <a:spcPts val="0"/>
              </a:spcAft>
              <a:buSzPct val="85000"/>
              <a:buFont typeface="Arial" panose="020B0604020202020204" pitchFamily="34" charset="0"/>
              <a:buChar char="•"/>
              <a:defRPr/>
            </a:pPr>
            <a:r>
              <a:rPr lang="en-US" altLang="ja-JP" dirty="0"/>
              <a:t>A licensee shall comply with the licensing laws and regulations governing the licensee's professional practice any jurisdiction in which the licensee practices engineering. </a:t>
            </a:r>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11</a:t>
            </a:fld>
            <a:endParaRPr lang="en-US"/>
          </a:p>
        </p:txBody>
      </p:sp>
      <p:pic>
        <p:nvPicPr>
          <p:cNvPr id="2" name="MaleTrack11a">
            <a:hlinkClick r:id="" action="ppaction://media"/>
            <a:extLst>
              <a:ext uri="{FF2B5EF4-FFF2-40B4-BE49-F238E27FC236}">
                <a16:creationId xmlns:a16="http://schemas.microsoft.com/office/drawing/2014/main" id="{DDFF17E2-96B3-FAD8-099D-E91FA4F350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654"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BE1A0803-2F39-F41B-57A2-0155D15489A7}"/>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8E1C4052-BA76-CEB1-4DC6-3F635004D287}"/>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3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12" fill="hold"/>
                                        <p:tgtEl>
                                          <p:spTgt spid="2"/>
                                        </p:tgtEl>
                                      </p:cBhvr>
                                    </p:cmd>
                                  </p:childTnLst>
                                </p:cTn>
                              </p:par>
                            </p:childTnLst>
                          </p:cTn>
                        </p:par>
                        <p:par>
                          <p:cTn id="7" fill="hold">
                            <p:stCondLst>
                              <p:cond delay="24312"/>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4312"/>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09.23.03.07 </a:t>
            </a:r>
            <a:br>
              <a:rPr lang="en-US" sz="4000" dirty="0"/>
            </a:br>
            <a:r>
              <a:rPr lang="en-US" sz="4000" dirty="0"/>
              <a:t>Professional Conduct</a:t>
            </a:r>
          </a:p>
        </p:txBody>
      </p:sp>
      <p:sp>
        <p:nvSpPr>
          <p:cNvPr id="3" name="Content Placeholder 2"/>
          <p:cNvSpPr>
            <a:spLocks noGrp="1"/>
          </p:cNvSpPr>
          <p:nvPr>
            <p:ph idx="1"/>
          </p:nvPr>
        </p:nvSpPr>
        <p:spPr/>
        <p:txBody>
          <a:bodyPr>
            <a:normAutofit fontScale="70000" lnSpcReduction="20000"/>
          </a:bodyPr>
          <a:lstStyle/>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A licensee may not either offer or make any payment or gift to a government official, whether elected or appointed, with the intent of influencing the official's judgment in connection with a prospective or existing project in which the licensee is interested. </a:t>
            </a:r>
          </a:p>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A licensee may not either offer or make any gifts, other than gifts of nominal value including, for example, reasonable entertainment and hospitality, with the intent of influencing the judgment of an existing or prospective client in connection with a project in which the licensee is interested. </a:t>
            </a:r>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12</a:t>
            </a:fld>
            <a:endParaRPr lang="en-US"/>
          </a:p>
        </p:txBody>
      </p:sp>
      <p:pic>
        <p:nvPicPr>
          <p:cNvPr id="2" name="FemaleTrack12">
            <a:hlinkClick r:id="" action="ppaction://media"/>
            <a:extLst>
              <a:ext uri="{FF2B5EF4-FFF2-40B4-BE49-F238E27FC236}">
                <a16:creationId xmlns:a16="http://schemas.microsoft.com/office/drawing/2014/main" id="{6BEB9E3F-2CA9-361D-58B7-186E7FC23E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232"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1004E3AA-A3AD-B1A6-676F-2F4C0643F5F0}"/>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5B4DE81E-6238-D4BA-51B4-6001EC2D155E}"/>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31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8" fill="hold"/>
                                        <p:tgtEl>
                                          <p:spTgt spid="2"/>
                                        </p:tgtEl>
                                      </p:cBhvr>
                                    </p:cmd>
                                  </p:childTnLst>
                                </p:cTn>
                              </p:par>
                            </p:childTnLst>
                          </p:cTn>
                        </p:par>
                        <p:par>
                          <p:cTn id="7" fill="hold">
                            <p:stCondLst>
                              <p:cond delay="38928"/>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8928"/>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09.23.03.07 </a:t>
            </a:r>
            <a:br>
              <a:rPr lang="en-US" sz="4000" dirty="0"/>
            </a:br>
            <a:r>
              <a:rPr lang="en-US" sz="4000" dirty="0"/>
              <a:t>Professional Conduct</a:t>
            </a:r>
          </a:p>
        </p:txBody>
      </p:sp>
      <p:sp>
        <p:nvSpPr>
          <p:cNvPr id="3" name="Content Placeholder 2"/>
          <p:cNvSpPr>
            <a:spLocks noGrp="1"/>
          </p:cNvSpPr>
          <p:nvPr>
            <p:ph idx="1"/>
          </p:nvPr>
        </p:nvSpPr>
        <p:spPr/>
        <p:txBody>
          <a:bodyPr>
            <a:normAutofit fontScale="85000" lnSpcReduction="20000"/>
          </a:bodyPr>
          <a:lstStyle/>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A licensee may not engage in conduct involving fraud or wanton disregard of the rights of others. </a:t>
            </a:r>
          </a:p>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A licensee may not assist the application for licensure of a person known by the licensee to be unqualified with respect to education, training, experience, or character. </a:t>
            </a:r>
          </a:p>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A licensee possessing knowledge of a violation of this chapter by another licensee shall report this knowledge to the Board. </a:t>
            </a:r>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13</a:t>
            </a:fld>
            <a:endParaRPr lang="en-US"/>
          </a:p>
        </p:txBody>
      </p:sp>
      <p:pic>
        <p:nvPicPr>
          <p:cNvPr id="2" name="MaleTrack13">
            <a:hlinkClick r:id="" action="ppaction://media"/>
            <a:extLst>
              <a:ext uri="{FF2B5EF4-FFF2-40B4-BE49-F238E27FC236}">
                <a16:creationId xmlns:a16="http://schemas.microsoft.com/office/drawing/2014/main" id="{AA57CEB0-8652-3E46-820B-6561C5CD9A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654" y="5559552"/>
            <a:ext cx="609600" cy="609600"/>
          </a:xfrm>
          <a:prstGeom prst="rect">
            <a:avLst/>
          </a:prstGeom>
        </p:spPr>
      </p:pic>
      <p:sp>
        <p:nvSpPr>
          <p:cNvPr id="5" name="Action Button: Go Forward or Next 4">
            <a:hlinkClick r:id="" action="ppaction://hlinkshowjump?jump=nextslide" highlightClick="1"/>
            <a:extLst>
              <a:ext uri="{FF2B5EF4-FFF2-40B4-BE49-F238E27FC236}">
                <a16:creationId xmlns:a16="http://schemas.microsoft.com/office/drawing/2014/main" id="{708C4D06-C8C1-FA27-3439-3FABE035F5DB}"/>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Action Button: Go Back or Previous 5">
            <a:hlinkClick r:id="" action="ppaction://hlinkshowjump?jump=previousslide" highlightClick="1"/>
            <a:extLst>
              <a:ext uri="{FF2B5EF4-FFF2-40B4-BE49-F238E27FC236}">
                <a16:creationId xmlns:a16="http://schemas.microsoft.com/office/drawing/2014/main" id="{C63BC147-4BDD-EF47-6F87-4D7B8157DA99}"/>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45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80" fill="hold"/>
                                        <p:tgtEl>
                                          <p:spTgt spid="2"/>
                                        </p:tgtEl>
                                      </p:cBhvr>
                                    </p:cmd>
                                  </p:childTnLst>
                                </p:cTn>
                              </p:par>
                            </p:childTnLst>
                          </p:cTn>
                        </p:par>
                        <p:par>
                          <p:cTn id="7" fill="hold">
                            <p:stCondLst>
                              <p:cond delay="3108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108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09.23.03.08 </a:t>
            </a:r>
            <a:br>
              <a:rPr lang="en-US" sz="4000" dirty="0"/>
            </a:br>
            <a:r>
              <a:rPr lang="en-US" sz="4000" dirty="0"/>
              <a:t>Names of Entities</a:t>
            </a:r>
          </a:p>
        </p:txBody>
      </p:sp>
      <p:sp>
        <p:nvSpPr>
          <p:cNvPr id="3" name="Content Placeholder 2"/>
          <p:cNvSpPr>
            <a:spLocks noGrp="1"/>
          </p:cNvSpPr>
          <p:nvPr>
            <p:ph idx="1"/>
          </p:nvPr>
        </p:nvSpPr>
        <p:spPr/>
        <p:txBody>
          <a:bodyPr>
            <a:normAutofit/>
          </a:bodyPr>
          <a:lstStyle/>
          <a:p>
            <a:pPr eaLnBrk="1" fontAlgn="auto" hangingPunct="1">
              <a:lnSpc>
                <a:spcPct val="110000"/>
              </a:lnSpc>
              <a:spcBef>
                <a:spcPts val="1200"/>
              </a:spcBef>
              <a:spcAft>
                <a:spcPts val="0"/>
              </a:spcAft>
              <a:buSzPct val="85000"/>
              <a:buFont typeface="Arial" panose="020B0604020202020204" pitchFamily="34" charset="0"/>
              <a:buChar char="•"/>
              <a:defRPr/>
            </a:pPr>
            <a:r>
              <a:rPr lang="en-US" altLang="ja-JP" dirty="0"/>
              <a:t>An individual, a partnership, a corporation, a limited liability company, or any other entity through which engineering is practiced, shall use a name that complies with appropriate requirements set forth in the Corporations and Associations Article, Annotated Code of Maryland, and Business Occupations and Professions Article, Title 14, Annotated Code of Maryland. </a:t>
            </a:r>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14</a:t>
            </a:fld>
            <a:endParaRPr lang="en-US"/>
          </a:p>
        </p:txBody>
      </p:sp>
      <p:pic>
        <p:nvPicPr>
          <p:cNvPr id="2" name="FemaleTrack14">
            <a:hlinkClick r:id="" action="ppaction://media"/>
            <a:extLst>
              <a:ext uri="{FF2B5EF4-FFF2-40B4-BE49-F238E27FC236}">
                <a16:creationId xmlns:a16="http://schemas.microsoft.com/office/drawing/2014/main" id="{B18C1889-E09D-0CAE-8BC7-85EADCF6DB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654"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8D734F3E-B379-B4CA-7345-DDAA8DE1F118}"/>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8115C8F0-4950-FE34-072F-16968FD42FDE}"/>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5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04" fill="hold"/>
                                        <p:tgtEl>
                                          <p:spTgt spid="2"/>
                                        </p:tgtEl>
                                      </p:cBhvr>
                                    </p:cmd>
                                  </p:childTnLst>
                                </p:cTn>
                              </p:par>
                            </p:childTnLst>
                          </p:cTn>
                        </p:par>
                        <p:par>
                          <p:cTn id="7" fill="hold">
                            <p:stCondLst>
                              <p:cond delay="30504"/>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0504"/>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09.23.03.08 </a:t>
            </a:r>
            <a:br>
              <a:rPr lang="en-US" sz="4000" dirty="0"/>
            </a:br>
            <a:r>
              <a:rPr lang="en-US" sz="4000" dirty="0"/>
              <a:t>Names of Entities</a:t>
            </a:r>
          </a:p>
        </p:txBody>
      </p:sp>
      <p:sp>
        <p:nvSpPr>
          <p:cNvPr id="3" name="Content Placeholder 2"/>
          <p:cNvSpPr>
            <a:spLocks noGrp="1"/>
          </p:cNvSpPr>
          <p:nvPr>
            <p:ph idx="1"/>
          </p:nvPr>
        </p:nvSpPr>
        <p:spPr/>
        <p:txBody>
          <a:bodyPr>
            <a:normAutofit fontScale="77500" lnSpcReduction="20000"/>
          </a:bodyPr>
          <a:lstStyle/>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3100" dirty="0"/>
              <a:t>A business entity may not use the term "engineering" or any of its derivatives, unless that entity employs, on a regular basis, a licensed professional engineer. </a:t>
            </a:r>
          </a:p>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3100" dirty="0"/>
              <a:t>A misleading designation may not be used or implied in the name of a sole proprietorship, partnership, or corporation, limited liability company, or any other entity offering engineering services in Maryland. </a:t>
            </a:r>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15</a:t>
            </a:fld>
            <a:endParaRPr lang="en-US"/>
          </a:p>
        </p:txBody>
      </p:sp>
      <p:pic>
        <p:nvPicPr>
          <p:cNvPr id="2" name="MaleTrack15">
            <a:hlinkClick r:id="" action="ppaction://media"/>
            <a:extLst>
              <a:ext uri="{FF2B5EF4-FFF2-40B4-BE49-F238E27FC236}">
                <a16:creationId xmlns:a16="http://schemas.microsoft.com/office/drawing/2014/main" id="{33ABC5EE-C20B-9C2E-90EC-F1BF33FB7F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232"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F07A9DA2-C4B6-F2DB-C10D-763BFA7D702A}"/>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6E1B6590-FE9F-4350-AD30-0DBD72E7687A}"/>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50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80" fill="hold"/>
                                        <p:tgtEl>
                                          <p:spTgt spid="2"/>
                                        </p:tgtEl>
                                      </p:cBhvr>
                                    </p:cmd>
                                  </p:childTnLst>
                                </p:cTn>
                              </p:par>
                            </p:childTnLst>
                          </p:cTn>
                        </p:par>
                        <p:par>
                          <p:cTn id="7" fill="hold">
                            <p:stCondLst>
                              <p:cond delay="3048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048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09.23.03.09 </a:t>
            </a:r>
            <a:br>
              <a:rPr lang="en-US" sz="4000" dirty="0"/>
            </a:br>
            <a:r>
              <a:rPr lang="en-US" sz="4000" dirty="0"/>
              <a:t>Signing and Sealing Requirements</a:t>
            </a:r>
          </a:p>
        </p:txBody>
      </p:sp>
      <p:sp>
        <p:nvSpPr>
          <p:cNvPr id="3" name="Content Placeholder 2"/>
          <p:cNvSpPr>
            <a:spLocks noGrp="1"/>
          </p:cNvSpPr>
          <p:nvPr>
            <p:ph idx="1"/>
          </p:nvPr>
        </p:nvSpPr>
        <p:spPr/>
        <p:txBody>
          <a:bodyPr>
            <a:normAutofit fontScale="77500" lnSpcReduction="20000"/>
          </a:bodyPr>
          <a:lstStyle/>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A licensee may sign and seal plans, specifications, drawings, reports, or other documents that are required to be signed and sealed pursuant to the Business Occupations and Professions Article, §14-403, Annotated Code of Maryland, only if the following requirements are met: </a:t>
            </a:r>
          </a:p>
          <a:p>
            <a:pPr marL="823913" lvl="1" indent="-457200" eaLnBrk="1" fontAlgn="auto" hangingPunct="1">
              <a:lnSpc>
                <a:spcPct val="120000"/>
              </a:lnSpc>
              <a:spcBef>
                <a:spcPts val="1200"/>
              </a:spcBef>
              <a:spcAft>
                <a:spcPts val="0"/>
              </a:spcAft>
              <a:buSzPct val="85000"/>
              <a:buFont typeface="Arial" panose="020B0604020202020204" pitchFamily="34" charset="0"/>
              <a:buChar char="•"/>
              <a:defRPr/>
            </a:pPr>
            <a:r>
              <a:rPr lang="en-US" altLang="ja-JP" sz="2600" dirty="0"/>
              <a:t>The licensee is competent in the subject matter of those documents by virtue of education or experience, or both.</a:t>
            </a:r>
          </a:p>
          <a:p>
            <a:pPr marL="823913" lvl="1" indent="-457200" eaLnBrk="1" fontAlgn="auto" hangingPunct="1">
              <a:lnSpc>
                <a:spcPct val="120000"/>
              </a:lnSpc>
              <a:spcBef>
                <a:spcPts val="1200"/>
              </a:spcBef>
              <a:spcAft>
                <a:spcPts val="0"/>
              </a:spcAft>
              <a:buSzPct val="85000"/>
              <a:buFont typeface="Arial" panose="020B0604020202020204" pitchFamily="34" charset="0"/>
              <a:buChar char="•"/>
              <a:defRPr/>
            </a:pPr>
            <a:r>
              <a:rPr lang="en-US" altLang="ja-JP" sz="2600" dirty="0"/>
              <a:t>The licensee either personally prepared the documents or approved the documents. </a:t>
            </a:r>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16</a:t>
            </a:fld>
            <a:endParaRPr lang="en-US"/>
          </a:p>
        </p:txBody>
      </p:sp>
      <p:pic>
        <p:nvPicPr>
          <p:cNvPr id="2" name="FemaleTrack16">
            <a:hlinkClick r:id="" action="ppaction://media"/>
            <a:extLst>
              <a:ext uri="{FF2B5EF4-FFF2-40B4-BE49-F238E27FC236}">
                <a16:creationId xmlns:a16="http://schemas.microsoft.com/office/drawing/2014/main" id="{609D9227-9E14-1841-C23E-E2AA1B6769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232" y="5559552"/>
            <a:ext cx="609600" cy="609600"/>
          </a:xfrm>
          <a:prstGeom prst="rect">
            <a:avLst/>
          </a:prstGeom>
        </p:spPr>
      </p:pic>
      <p:sp>
        <p:nvSpPr>
          <p:cNvPr id="5" name="Action Button: Go Forward or Next 4">
            <a:hlinkClick r:id="" action="ppaction://hlinkshowjump?jump=nextslide" highlightClick="1"/>
            <a:extLst>
              <a:ext uri="{FF2B5EF4-FFF2-40B4-BE49-F238E27FC236}">
                <a16:creationId xmlns:a16="http://schemas.microsoft.com/office/drawing/2014/main" id="{7765BF94-9890-44C1-8CD9-4056D8EA6F0E}"/>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Action Button: Go Back or Previous 5">
            <a:hlinkClick r:id="" action="ppaction://hlinkshowjump?jump=previousslide" highlightClick="1"/>
            <a:extLst>
              <a:ext uri="{FF2B5EF4-FFF2-40B4-BE49-F238E27FC236}">
                <a16:creationId xmlns:a16="http://schemas.microsoft.com/office/drawing/2014/main" id="{3258D4D6-6D79-8613-130D-A7C089B3E391}"/>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73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88" fill="hold"/>
                                        <p:tgtEl>
                                          <p:spTgt spid="2"/>
                                        </p:tgtEl>
                                      </p:cBhvr>
                                    </p:cmd>
                                  </p:childTnLst>
                                </p:cTn>
                              </p:par>
                            </p:childTnLst>
                          </p:cTn>
                        </p:par>
                        <p:par>
                          <p:cTn id="7" fill="hold">
                            <p:stCondLst>
                              <p:cond delay="37488"/>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7488"/>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09.23.03.09 </a:t>
            </a:r>
            <a:br>
              <a:rPr lang="en-US" sz="4000" dirty="0"/>
            </a:br>
            <a:r>
              <a:rPr lang="en-US" sz="4000" dirty="0"/>
              <a:t>Signing and Sealing Requirements</a:t>
            </a:r>
          </a:p>
        </p:txBody>
      </p:sp>
      <p:sp>
        <p:nvSpPr>
          <p:cNvPr id="3" name="Content Placeholder 2"/>
          <p:cNvSpPr>
            <a:spLocks noGrp="1"/>
          </p:cNvSpPr>
          <p:nvPr>
            <p:ph idx="1"/>
          </p:nvPr>
        </p:nvSpPr>
        <p:spPr/>
        <p:txBody>
          <a:bodyPr>
            <a:normAutofit/>
          </a:bodyPr>
          <a:lstStyle/>
          <a:p>
            <a:pPr eaLnBrk="1" fontAlgn="auto" hangingPunct="1">
              <a:spcBef>
                <a:spcPts val="1200"/>
              </a:spcBef>
              <a:spcAft>
                <a:spcPts val="0"/>
              </a:spcAft>
              <a:buSzPct val="85000"/>
              <a:buFont typeface="Arial" panose="020B0604020202020204" pitchFamily="34" charset="0"/>
              <a:buChar char="•"/>
              <a:defRPr/>
            </a:pPr>
            <a:r>
              <a:rPr lang="en-US" altLang="ja-JP" dirty="0"/>
              <a:t>Definition: For purposes of this regulation, the term "approved" means that the licensee satisfied the following criteria: </a:t>
            </a:r>
          </a:p>
          <a:p>
            <a:pPr marL="709613" lvl="1" indent="-342900" eaLnBrk="1" fontAlgn="auto" hangingPunct="1">
              <a:spcBef>
                <a:spcPts val="1200"/>
              </a:spcBef>
              <a:spcAft>
                <a:spcPts val="0"/>
              </a:spcAft>
              <a:buSzPct val="85000"/>
              <a:buFont typeface="Arial" panose="020B0604020202020204" pitchFamily="34" charset="0"/>
              <a:buChar char="•"/>
              <a:defRPr/>
            </a:pPr>
            <a:r>
              <a:rPr lang="en-US" altLang="ja-JP" sz="2000" dirty="0"/>
              <a:t>Had technical knowledge and responsible control over the content of technical submissions during their preparation.</a:t>
            </a:r>
          </a:p>
          <a:p>
            <a:pPr marL="709613" lvl="1" indent="-342900" eaLnBrk="1" fontAlgn="auto" hangingPunct="1">
              <a:spcBef>
                <a:spcPts val="1200"/>
              </a:spcBef>
              <a:spcAft>
                <a:spcPts val="0"/>
              </a:spcAft>
              <a:buSzPct val="85000"/>
              <a:buFont typeface="Arial" panose="020B0604020202020204" pitchFamily="34" charset="0"/>
              <a:buChar char="•"/>
              <a:defRPr/>
            </a:pPr>
            <a:r>
              <a:rPr lang="en-US" altLang="ja-JP" sz="2000" dirty="0"/>
              <a:t>Performed substantive review and had authority to make revisions with regard to the preparation of submissions described in this regulation. </a:t>
            </a:r>
          </a:p>
          <a:p>
            <a:pPr marL="274320" indent="-274320" eaLnBrk="1" fontAlgn="auto" hangingPunct="1">
              <a:spcAft>
                <a:spcPts val="0"/>
              </a:spcAft>
              <a:buClr>
                <a:schemeClr val="accent3"/>
              </a:buClr>
              <a:buFont typeface="Wingdings 2"/>
              <a:buChar char=""/>
              <a:defRPr/>
            </a:pPr>
            <a:endParaRPr lang="en-US" altLang="ja-JP"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17</a:t>
            </a:fld>
            <a:endParaRPr lang="en-US"/>
          </a:p>
        </p:txBody>
      </p:sp>
      <p:pic>
        <p:nvPicPr>
          <p:cNvPr id="2" name="MaleTrack17">
            <a:hlinkClick r:id="" action="ppaction://media"/>
            <a:extLst>
              <a:ext uri="{FF2B5EF4-FFF2-40B4-BE49-F238E27FC236}">
                <a16:creationId xmlns:a16="http://schemas.microsoft.com/office/drawing/2014/main" id="{1F7315DD-11E4-85F4-65EF-AA5A94B15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232"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79335359-4B65-347C-B668-27938D402D52}"/>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3E439201-2CF6-A233-9FFA-2770C2F6ACCB}"/>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4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6" fill="hold"/>
                                        <p:tgtEl>
                                          <p:spTgt spid="2"/>
                                        </p:tgtEl>
                                      </p:cBhvr>
                                    </p:cmd>
                                  </p:childTnLst>
                                </p:cTn>
                              </p:par>
                            </p:childTnLst>
                          </p:cTn>
                        </p:par>
                        <p:par>
                          <p:cTn id="7" fill="hold">
                            <p:stCondLst>
                              <p:cond delay="30336"/>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0336"/>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09.23.03.09 </a:t>
            </a:r>
            <a:br>
              <a:rPr lang="en-US" sz="4000" dirty="0"/>
            </a:br>
            <a:r>
              <a:rPr lang="en-US" sz="4000" dirty="0"/>
              <a:t>Signing and Sealing Requirements</a:t>
            </a:r>
          </a:p>
        </p:txBody>
      </p:sp>
      <p:sp>
        <p:nvSpPr>
          <p:cNvPr id="3" name="Content Placeholder 2"/>
          <p:cNvSpPr>
            <a:spLocks noGrp="1"/>
          </p:cNvSpPr>
          <p:nvPr>
            <p:ph idx="1"/>
          </p:nvPr>
        </p:nvSpPr>
        <p:spPr/>
        <p:txBody>
          <a:bodyPr>
            <a:normAutofit fontScale="62500" lnSpcReduction="20000"/>
          </a:bodyPr>
          <a:lstStyle/>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3000" dirty="0"/>
              <a:t>A licensee may complete, correct, revise, or add to the work performed by another licensee when engaged to do so by a client, if the following requirements are met: </a:t>
            </a:r>
          </a:p>
          <a:p>
            <a:pPr marL="823913" lvl="1" indent="-198438" eaLnBrk="1" fontAlgn="auto" hangingPunct="1">
              <a:lnSpc>
                <a:spcPct val="120000"/>
              </a:lnSpc>
              <a:spcBef>
                <a:spcPts val="1200"/>
              </a:spcBef>
              <a:spcAft>
                <a:spcPts val="0"/>
              </a:spcAft>
              <a:buSzPct val="85000"/>
              <a:buFont typeface="Arial" panose="020B0604020202020204" pitchFamily="34" charset="0"/>
              <a:buChar char="•"/>
              <a:defRPr/>
            </a:pPr>
            <a:r>
              <a:rPr lang="en-US" altLang="ja-JP" sz="2600" dirty="0"/>
              <a:t>The client furnishes the documentation of the work submitted to the client by the first licensee; </a:t>
            </a:r>
          </a:p>
          <a:p>
            <a:pPr marL="823913" lvl="1" indent="-198438" eaLnBrk="1" fontAlgn="auto" hangingPunct="1">
              <a:lnSpc>
                <a:spcPct val="120000"/>
              </a:lnSpc>
              <a:spcBef>
                <a:spcPts val="1200"/>
              </a:spcBef>
              <a:spcAft>
                <a:spcPts val="0"/>
              </a:spcAft>
              <a:buSzPct val="85000"/>
              <a:buFont typeface="Arial" panose="020B0604020202020204" pitchFamily="34" charset="0"/>
              <a:buChar char="•"/>
              <a:defRPr/>
            </a:pPr>
            <a:r>
              <a:rPr lang="en-US" altLang="ja-JP" sz="2600" dirty="0"/>
              <a:t>The first licensee, if still engaged in a business of providing engineering services, is notified in writing by the second licensee of the engagement referred to in this section immediately upon acceptance of the engagement; and</a:t>
            </a:r>
          </a:p>
          <a:p>
            <a:pPr marL="823913" lvl="1" indent="-198438" eaLnBrk="1" fontAlgn="auto" hangingPunct="1">
              <a:lnSpc>
                <a:spcPct val="120000"/>
              </a:lnSpc>
              <a:spcBef>
                <a:spcPts val="1200"/>
              </a:spcBef>
              <a:spcAft>
                <a:spcPts val="0"/>
              </a:spcAft>
              <a:buSzPct val="85000"/>
              <a:buFont typeface="Arial" panose="020B0604020202020204" pitchFamily="34" charset="0"/>
              <a:buChar char="•"/>
              <a:defRPr/>
            </a:pPr>
            <a:r>
              <a:rPr lang="en-US" altLang="ja-JP" sz="2600" dirty="0"/>
              <a:t>The second licensee signs, seals, and is responsible for the completions, corrections, revisions, or additions that the second licensee made. </a:t>
            </a:r>
          </a:p>
          <a:p>
            <a:pPr marL="641033" lvl="1" indent="-274320" eaLnBrk="1" fontAlgn="auto" hangingPunct="1">
              <a:spcAft>
                <a:spcPts val="0"/>
              </a:spcAft>
              <a:buClr>
                <a:schemeClr val="accent3"/>
              </a:buClr>
              <a:buFont typeface="Wingdings 2"/>
              <a:buChar char=""/>
              <a:defRPr/>
            </a:pPr>
            <a:endParaRPr lang="en-US" altLang="ja-JP" sz="2600" dirty="0"/>
          </a:p>
          <a:p>
            <a:pPr marL="274320" indent="-274320" eaLnBrk="1" fontAlgn="auto" hangingPunct="1">
              <a:spcAft>
                <a:spcPts val="0"/>
              </a:spcAft>
              <a:buClr>
                <a:schemeClr val="accent3"/>
              </a:buClr>
              <a:buFont typeface="Wingdings 2"/>
              <a:buChar char=""/>
              <a:defRPr/>
            </a:pPr>
            <a:endParaRPr lang="en-US" altLang="ja-JP"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18</a:t>
            </a:fld>
            <a:endParaRPr lang="en-US"/>
          </a:p>
        </p:txBody>
      </p:sp>
      <p:pic>
        <p:nvPicPr>
          <p:cNvPr id="2" name="FemaleTrack18">
            <a:hlinkClick r:id="" action="ppaction://media"/>
            <a:extLst>
              <a:ext uri="{FF2B5EF4-FFF2-40B4-BE49-F238E27FC236}">
                <a16:creationId xmlns:a16="http://schemas.microsoft.com/office/drawing/2014/main" id="{1E45108F-C35B-5015-4987-C8E58B048B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654" y="5559552"/>
            <a:ext cx="609600" cy="609600"/>
          </a:xfrm>
          <a:prstGeom prst="rect">
            <a:avLst/>
          </a:prstGeom>
        </p:spPr>
      </p:pic>
      <p:sp>
        <p:nvSpPr>
          <p:cNvPr id="5" name="Action Button: Go Forward or Next 4">
            <a:hlinkClick r:id="" action="ppaction://hlinkshowjump?jump=nextslide" highlightClick="1"/>
            <a:extLst>
              <a:ext uri="{FF2B5EF4-FFF2-40B4-BE49-F238E27FC236}">
                <a16:creationId xmlns:a16="http://schemas.microsoft.com/office/drawing/2014/main" id="{EA4F20ED-C322-6E3E-009D-36563F52AE55}"/>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Action Button: Go Back or Previous 5">
            <a:hlinkClick r:id="" action="ppaction://hlinkshowjump?jump=previousslide" highlightClick="1"/>
            <a:extLst>
              <a:ext uri="{FF2B5EF4-FFF2-40B4-BE49-F238E27FC236}">
                <a16:creationId xmlns:a16="http://schemas.microsoft.com/office/drawing/2014/main" id="{5E766AFC-C883-411D-C68F-F3DDBA145A74}"/>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7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68" fill="hold"/>
                                        <p:tgtEl>
                                          <p:spTgt spid="2"/>
                                        </p:tgtEl>
                                      </p:cBhvr>
                                    </p:cmd>
                                  </p:childTnLst>
                                </p:cTn>
                              </p:par>
                            </p:childTnLst>
                          </p:cTn>
                        </p:par>
                        <p:par>
                          <p:cTn id="7" fill="hold">
                            <p:stCondLst>
                              <p:cond delay="46968"/>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46968"/>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09.23.03.09 </a:t>
            </a:r>
            <a:br>
              <a:rPr lang="en-US" sz="4000" dirty="0"/>
            </a:br>
            <a:r>
              <a:rPr lang="en-US" sz="4000" dirty="0"/>
              <a:t>Signing and Sealing Requirements</a:t>
            </a:r>
          </a:p>
        </p:txBody>
      </p:sp>
      <p:sp>
        <p:nvSpPr>
          <p:cNvPr id="3" name="Content Placeholder 2"/>
          <p:cNvSpPr>
            <a:spLocks noGrp="1"/>
          </p:cNvSpPr>
          <p:nvPr>
            <p:ph idx="1"/>
          </p:nvPr>
        </p:nvSpPr>
        <p:spPr/>
        <p:txBody>
          <a:bodyPr>
            <a:normAutofit/>
          </a:bodyPr>
          <a:lstStyle/>
          <a:p>
            <a:pPr eaLnBrk="1" fontAlgn="auto" hangingPunct="1">
              <a:spcBef>
                <a:spcPts val="1200"/>
              </a:spcBef>
              <a:spcAft>
                <a:spcPts val="0"/>
              </a:spcAft>
              <a:buSzPct val="85000"/>
              <a:buFont typeface="Arial" panose="020B0604020202020204" pitchFamily="34" charset="0"/>
              <a:buChar char="•"/>
              <a:defRPr/>
            </a:pPr>
            <a:r>
              <a:rPr lang="en-US" altLang="ja-JP" dirty="0"/>
              <a:t>Nothing in this regulation is intended to relieve the first licensee from any liability that the first licensee is deemed to assume for work performed by the first licensee pursuant to the requirements set forth in this regulation. </a:t>
            </a:r>
          </a:p>
          <a:p>
            <a:pPr eaLnBrk="1" fontAlgn="auto" hangingPunct="1">
              <a:spcBef>
                <a:spcPts val="1200"/>
              </a:spcBef>
              <a:spcAft>
                <a:spcPts val="0"/>
              </a:spcAft>
              <a:buSzPct val="85000"/>
              <a:buFont typeface="Arial" panose="020B0604020202020204" pitchFamily="34" charset="0"/>
              <a:buChar char="•"/>
              <a:defRPr/>
            </a:pPr>
            <a:r>
              <a:rPr lang="en-US" altLang="ja-JP" dirty="0"/>
              <a:t>Original Signature</a:t>
            </a:r>
          </a:p>
          <a:p>
            <a:pPr marL="274320" indent="-274320" eaLnBrk="1" fontAlgn="auto" hangingPunct="1">
              <a:spcAft>
                <a:spcPts val="0"/>
              </a:spcAft>
              <a:buClr>
                <a:schemeClr val="accent3"/>
              </a:buClr>
              <a:buFont typeface="Wingdings 2"/>
              <a:buChar char=""/>
              <a:defRPr/>
            </a:pPr>
            <a:endParaRPr lang="en-US" altLang="ja-JP"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19</a:t>
            </a:fld>
            <a:endParaRPr lang="en-US"/>
          </a:p>
        </p:txBody>
      </p:sp>
      <p:pic>
        <p:nvPicPr>
          <p:cNvPr id="2" name="MaleTrack19">
            <a:hlinkClick r:id="" action="ppaction://media"/>
            <a:extLst>
              <a:ext uri="{FF2B5EF4-FFF2-40B4-BE49-F238E27FC236}">
                <a16:creationId xmlns:a16="http://schemas.microsoft.com/office/drawing/2014/main" id="{82985CED-4E37-D152-0525-2F7B35FCF7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232"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4B8A49BB-092A-F253-4166-43641A7D5AFC}"/>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60A35747-12F1-911A-88F0-CAB118F3FCEA}"/>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05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6" fill="hold"/>
                                        <p:tgtEl>
                                          <p:spTgt spid="2"/>
                                        </p:tgtEl>
                                      </p:cBhvr>
                                    </p:cmd>
                                  </p:childTnLst>
                                </p:cTn>
                              </p:par>
                            </p:childTnLst>
                          </p:cTn>
                        </p:par>
                        <p:par>
                          <p:cTn id="7" fill="hold">
                            <p:stCondLst>
                              <p:cond delay="23856"/>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3856"/>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ctr" eaLnBrk="1" hangingPunct="1"/>
            <a:r>
              <a:rPr lang="en-US" sz="4000" dirty="0"/>
              <a:t>Presentation Overview</a:t>
            </a:r>
          </a:p>
        </p:txBody>
      </p:sp>
      <p:sp>
        <p:nvSpPr>
          <p:cNvPr id="3" name="Content Placeholder 2"/>
          <p:cNvSpPr>
            <a:spLocks noGrp="1"/>
          </p:cNvSpPr>
          <p:nvPr>
            <p:ph idx="1"/>
          </p:nvPr>
        </p:nvSpPr>
        <p:spPr/>
        <p:txBody>
          <a:bodyPr>
            <a:normAutofit/>
          </a:bodyPr>
          <a:lstStyle/>
          <a:p>
            <a:pPr eaLnBrk="1" fontAlgn="auto" hangingPunct="1">
              <a:spcAft>
                <a:spcPts val="0"/>
              </a:spcAft>
              <a:buSzPct val="85000"/>
              <a:buFont typeface="Arial" panose="020B0604020202020204" pitchFamily="34" charset="0"/>
              <a:buChar char="•"/>
              <a:defRPr/>
            </a:pPr>
            <a:r>
              <a:rPr lang="en-US" altLang="ja-JP" dirty="0"/>
              <a:t>State Board for Professional Engineering </a:t>
            </a:r>
          </a:p>
          <a:p>
            <a:pPr eaLnBrk="1" fontAlgn="auto" hangingPunct="1">
              <a:spcAft>
                <a:spcPts val="0"/>
              </a:spcAft>
              <a:buSzPct val="85000"/>
              <a:buFont typeface="Arial" panose="020B0604020202020204" pitchFamily="34" charset="0"/>
              <a:buChar char="•"/>
              <a:defRPr/>
            </a:pPr>
            <a:r>
              <a:rPr lang="en-US" altLang="ja-JP" dirty="0"/>
              <a:t>Code of Ethics</a:t>
            </a:r>
          </a:p>
          <a:p>
            <a:pPr marL="0" indent="0" eaLnBrk="1" fontAlgn="auto" hangingPunct="1">
              <a:spcAft>
                <a:spcPts val="0"/>
              </a:spcAft>
              <a:buClr>
                <a:schemeClr val="accent3"/>
              </a:buClr>
              <a:buNone/>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2</a:t>
            </a:fld>
            <a:endParaRPr lang="en-US"/>
          </a:p>
        </p:txBody>
      </p:sp>
      <p:pic>
        <p:nvPicPr>
          <p:cNvPr id="2" name="FemaleTrack2">
            <a:hlinkClick r:id="" action="ppaction://media"/>
            <a:extLst>
              <a:ext uri="{FF2B5EF4-FFF2-40B4-BE49-F238E27FC236}">
                <a16:creationId xmlns:a16="http://schemas.microsoft.com/office/drawing/2014/main" id="{941DBB2A-DA01-9915-7C1D-6EAD04B1FE51}"/>
              </a:ext>
            </a:extLst>
          </p:cNvPr>
          <p:cNvPicPr>
            <a:picLocks noChangeAspect="1"/>
          </p:cNvPicPr>
          <p:nvPr>
            <a:audioFile r:link="rId1"/>
            <p:extLst>
              <p:ext uri="{DAA4B4D4-6D71-4841-9C94-3DE7FCFB9230}">
                <p14:media xmlns:p14="http://schemas.microsoft.com/office/powerpoint/2010/main" r:embed="rId2">
                  <p14:trim end="1815"/>
                </p14:media>
              </p:ext>
            </p:extLst>
          </p:nvPr>
        </p:nvPicPr>
        <p:blipFill>
          <a:blip r:embed="rId4"/>
          <a:stretch>
            <a:fillRect/>
          </a:stretch>
        </p:blipFill>
        <p:spPr>
          <a:xfrm>
            <a:off x="714654" y="5562600"/>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E1D030F4-89D3-FA15-2273-5C7A5558BAF3}"/>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C7124AB4-D6A0-02AE-D1EE-860689AB1E1C}"/>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1" fill="hold"/>
                                        <p:tgtEl>
                                          <p:spTgt spid="2"/>
                                        </p:tgtEl>
                                      </p:cBhvr>
                                    </p:cmd>
                                  </p:childTnLst>
                                </p:cTn>
                              </p:par>
                            </p:childTnLst>
                          </p:cTn>
                        </p:par>
                        <p:par>
                          <p:cTn id="7" fill="hold">
                            <p:stCondLst>
                              <p:cond delay="6921"/>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6921"/>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09.23.03.09 </a:t>
            </a:r>
            <a:br>
              <a:rPr lang="en-US" sz="4000" dirty="0"/>
            </a:br>
            <a:r>
              <a:rPr lang="en-US" sz="4000" dirty="0"/>
              <a:t>Signing and Sealing Requirements</a:t>
            </a:r>
          </a:p>
        </p:txBody>
      </p:sp>
      <p:sp>
        <p:nvSpPr>
          <p:cNvPr id="3" name="Content Placeholder 2"/>
          <p:cNvSpPr>
            <a:spLocks noGrp="1"/>
          </p:cNvSpPr>
          <p:nvPr>
            <p:ph idx="1"/>
          </p:nvPr>
        </p:nvSpPr>
        <p:spPr/>
        <p:txBody>
          <a:bodyPr>
            <a:normAutofit fontScale="92500" lnSpcReduction="20000"/>
          </a:bodyPr>
          <a:lstStyle/>
          <a:p>
            <a:pPr eaLnBrk="1" fontAlgn="auto" hangingPunct="1">
              <a:spcBef>
                <a:spcPts val="1200"/>
              </a:spcBef>
              <a:spcAft>
                <a:spcPts val="0"/>
              </a:spcAft>
              <a:defRPr/>
            </a:pPr>
            <a:r>
              <a:rPr lang="en-US" altLang="ja-JP" sz="2600" dirty="0"/>
              <a:t>Original Signature</a:t>
            </a:r>
          </a:p>
          <a:p>
            <a:pPr lvl="1" eaLnBrk="1" fontAlgn="auto" hangingPunct="1">
              <a:spcBef>
                <a:spcPts val="1200"/>
              </a:spcBef>
              <a:spcAft>
                <a:spcPts val="0"/>
              </a:spcAft>
              <a:defRPr/>
            </a:pPr>
            <a:r>
              <a:rPr lang="en-US" altLang="ja-JP" sz="2200" dirty="0"/>
              <a:t>For the purposes of this regulation, the term “original signature” means:</a:t>
            </a:r>
          </a:p>
          <a:p>
            <a:pPr lvl="2" eaLnBrk="1" fontAlgn="auto" hangingPunct="1">
              <a:spcBef>
                <a:spcPts val="1200"/>
              </a:spcBef>
              <a:spcAft>
                <a:spcPts val="0"/>
              </a:spcAft>
              <a:defRPr/>
            </a:pPr>
            <a:r>
              <a:rPr lang="en-US" altLang="ja-JP" sz="1700" dirty="0"/>
              <a:t>A handwritten signature in permanent ink; or</a:t>
            </a:r>
          </a:p>
          <a:p>
            <a:pPr lvl="2" eaLnBrk="1" fontAlgn="auto" hangingPunct="1">
              <a:spcBef>
                <a:spcPts val="1200"/>
              </a:spcBef>
              <a:spcAft>
                <a:spcPts val="0"/>
              </a:spcAft>
              <a:defRPr/>
            </a:pPr>
            <a:r>
              <a:rPr lang="en-US" altLang="ja-JP" sz="1700" dirty="0"/>
              <a:t>A digital signature, which satisfies the following requirements:</a:t>
            </a:r>
          </a:p>
          <a:p>
            <a:pPr lvl="3" eaLnBrk="1" fontAlgn="auto" hangingPunct="1">
              <a:spcBef>
                <a:spcPts val="1200"/>
              </a:spcBef>
              <a:spcAft>
                <a:spcPts val="0"/>
              </a:spcAft>
              <a:defRPr/>
            </a:pPr>
            <a:r>
              <a:rPr lang="en-US" altLang="ja-JP" sz="1700" dirty="0"/>
              <a:t>It contains identification unique to the licensee using it, such as the licensee’s name and license number;</a:t>
            </a:r>
          </a:p>
          <a:p>
            <a:pPr lvl="3" eaLnBrk="1" fontAlgn="auto" hangingPunct="1">
              <a:spcBef>
                <a:spcPts val="1200"/>
              </a:spcBef>
              <a:spcAft>
                <a:spcPts val="0"/>
              </a:spcAft>
              <a:defRPr/>
            </a:pPr>
            <a:r>
              <a:rPr lang="en-US" altLang="ja-JP" sz="1700" dirty="0"/>
              <a:t>It is under the exclusive control of the licensee using it;</a:t>
            </a:r>
          </a:p>
          <a:p>
            <a:pPr lvl="3" eaLnBrk="1" fontAlgn="auto" hangingPunct="1">
              <a:spcBef>
                <a:spcPts val="1200"/>
              </a:spcBef>
              <a:spcAft>
                <a:spcPts val="0"/>
              </a:spcAft>
              <a:defRPr/>
            </a:pPr>
            <a:r>
              <a:rPr lang="en-US" altLang="ja-JP" sz="1700" dirty="0"/>
              <a:t>It cannot be repudiated and is independently verifiable; and</a:t>
            </a:r>
          </a:p>
          <a:p>
            <a:pPr lvl="3" eaLnBrk="1" fontAlgn="auto" hangingPunct="1">
              <a:spcBef>
                <a:spcPts val="1200"/>
              </a:spcBef>
              <a:spcAft>
                <a:spcPts val="0"/>
              </a:spcAft>
              <a:defRPr/>
            </a:pPr>
            <a:r>
              <a:rPr lang="en-US" altLang="ja-JP" sz="1700" dirty="0"/>
              <a:t>It is linked to the document in such a manner that the digital signature is invalidated if any data in the document is modified.</a:t>
            </a:r>
          </a:p>
          <a:p>
            <a:pPr lvl="1" eaLnBrk="1" fontAlgn="auto" hangingPunct="1">
              <a:spcAft>
                <a:spcPts val="0"/>
              </a:spcAft>
              <a:buClr>
                <a:schemeClr val="accent3"/>
              </a:buClr>
              <a:defRPr/>
            </a:pPr>
            <a:endParaRPr lang="en-US" altLang="ja-JP"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20</a:t>
            </a:fld>
            <a:endParaRPr lang="en-US"/>
          </a:p>
        </p:txBody>
      </p:sp>
      <p:pic>
        <p:nvPicPr>
          <p:cNvPr id="7" name="MaleTrack31">
            <a:hlinkClick r:id="" action="ppaction://media"/>
            <a:extLst>
              <a:ext uri="{FF2B5EF4-FFF2-40B4-BE49-F238E27FC236}">
                <a16:creationId xmlns:a16="http://schemas.microsoft.com/office/drawing/2014/main" id="{9C899B3B-D80F-731C-CD1F-E4B9ABA7A3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232" y="5559552"/>
            <a:ext cx="609600" cy="609600"/>
          </a:xfrm>
          <a:prstGeom prst="rect">
            <a:avLst/>
          </a:prstGeom>
        </p:spPr>
      </p:pic>
      <p:sp>
        <p:nvSpPr>
          <p:cNvPr id="2" name="Action Button: Go Forward or Next 1">
            <a:hlinkClick r:id="" action="ppaction://hlinkshowjump?jump=nextslide" highlightClick="1"/>
            <a:extLst>
              <a:ext uri="{FF2B5EF4-FFF2-40B4-BE49-F238E27FC236}">
                <a16:creationId xmlns:a16="http://schemas.microsoft.com/office/drawing/2014/main" id="{EEDBBCC1-A903-5757-26A5-07B20C19C75B}"/>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9D1E6345-1E21-4ABC-33DC-1CAB1C4F1527}"/>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9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04" fill="hold"/>
                                        <p:tgtEl>
                                          <p:spTgt spid="7"/>
                                        </p:tgtEl>
                                      </p:cBhvr>
                                    </p:cmd>
                                  </p:childTnLst>
                                </p:cTn>
                              </p:par>
                            </p:childTnLst>
                          </p:cTn>
                        </p:par>
                        <p:par>
                          <p:cTn id="7" fill="hold">
                            <p:stCondLst>
                              <p:cond delay="46704"/>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46704"/>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7"/>
                </p:tgtEl>
              </p:cMediaNode>
            </p:audio>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09.23.03.10</a:t>
            </a:r>
            <a:br>
              <a:rPr lang="en-US" sz="4000" dirty="0"/>
            </a:br>
            <a:r>
              <a:rPr lang="en-US" sz="4000" dirty="0"/>
              <a:t>Title Block Rules</a:t>
            </a:r>
          </a:p>
        </p:txBody>
      </p:sp>
      <p:sp>
        <p:nvSpPr>
          <p:cNvPr id="3" name="Content Placeholder 2"/>
          <p:cNvSpPr>
            <a:spLocks noGrp="1"/>
          </p:cNvSpPr>
          <p:nvPr>
            <p:ph idx="1"/>
          </p:nvPr>
        </p:nvSpPr>
        <p:spPr>
          <a:xfrm>
            <a:off x="1202264" y="2209802"/>
            <a:ext cx="6798736" cy="2971798"/>
          </a:xfrm>
        </p:spPr>
        <p:txBody>
          <a:bodyPr>
            <a:normAutofit fontScale="92500" lnSpcReduction="20000"/>
          </a:bodyPr>
          <a:lstStyle/>
          <a:p>
            <a:pPr eaLnBrk="1" fontAlgn="auto" hangingPunct="1">
              <a:lnSpc>
                <a:spcPct val="120000"/>
              </a:lnSpc>
              <a:spcBef>
                <a:spcPts val="1200"/>
              </a:spcBef>
              <a:spcAft>
                <a:spcPts val="0"/>
              </a:spcAft>
              <a:buFont typeface="Arial" panose="020B0604020202020204" pitchFamily="34" charset="0"/>
              <a:buChar char="•"/>
              <a:defRPr/>
            </a:pPr>
            <a:r>
              <a:rPr lang="en-US" altLang="ja-JP" sz="2600" dirty="0"/>
              <a:t>A person may not remove a title block from any print or reproduction of the documents described in this chapter. </a:t>
            </a:r>
          </a:p>
          <a:p>
            <a:pPr eaLnBrk="1" fontAlgn="auto" hangingPunct="1">
              <a:lnSpc>
                <a:spcPct val="120000"/>
              </a:lnSpc>
              <a:spcBef>
                <a:spcPts val="1200"/>
              </a:spcBef>
              <a:spcAft>
                <a:spcPts val="0"/>
              </a:spcAft>
              <a:buFont typeface="Arial" panose="020B0604020202020204" pitchFamily="34" charset="0"/>
              <a:buChar char="•"/>
              <a:defRPr/>
            </a:pPr>
            <a:r>
              <a:rPr lang="en-US" altLang="ja-JP" sz="2600" dirty="0"/>
              <a:t>The title block, certification, seal, and signature shall appear close to each other. </a:t>
            </a:r>
          </a:p>
          <a:p>
            <a:pPr eaLnBrk="1" fontAlgn="auto" hangingPunct="1">
              <a:lnSpc>
                <a:spcPct val="120000"/>
              </a:lnSpc>
              <a:spcBef>
                <a:spcPts val="1200"/>
              </a:spcBef>
              <a:spcAft>
                <a:spcPts val="0"/>
              </a:spcAft>
              <a:buFont typeface="Arial" panose="020B0604020202020204" pitchFamily="34" charset="0"/>
              <a:buChar char="•"/>
              <a:defRPr/>
            </a:pPr>
            <a:r>
              <a:rPr lang="en-US" altLang="ja-JP" sz="2600" dirty="0"/>
              <a:t>The title block shall contain at least the printed name of the engineering entity. </a:t>
            </a:r>
          </a:p>
          <a:p>
            <a:pPr marL="0" indent="0" eaLnBrk="1" fontAlgn="auto" hangingPunct="1">
              <a:spcAft>
                <a:spcPts val="0"/>
              </a:spcAft>
              <a:buClr>
                <a:schemeClr val="accent3"/>
              </a:buClr>
              <a:buNone/>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21</a:t>
            </a:fld>
            <a:endParaRPr lang="en-US"/>
          </a:p>
        </p:txBody>
      </p:sp>
      <p:sp>
        <p:nvSpPr>
          <p:cNvPr id="2" name="Action Button: Go Forward or Next 1">
            <a:hlinkClick r:id="" action="ppaction://hlinkshowjump?jump=nextslide" highlightClick="1"/>
            <a:extLst>
              <a:ext uri="{FF2B5EF4-FFF2-40B4-BE49-F238E27FC236}">
                <a16:creationId xmlns:a16="http://schemas.microsoft.com/office/drawing/2014/main" id="{90DA9B62-1B54-08D7-313C-FFD07C89BC30}"/>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3F772D77-18AC-9F68-247F-BF9CA1C26ACB}"/>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Slide21">
            <a:hlinkClick r:id="" action="ppaction://media"/>
            <a:extLst>
              <a:ext uri="{FF2B5EF4-FFF2-40B4-BE49-F238E27FC236}">
                <a16:creationId xmlns:a16="http://schemas.microsoft.com/office/drawing/2014/main" id="{97689E9A-579B-EA46-55F4-9E0523932B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654" y="5559552"/>
            <a:ext cx="609600" cy="609600"/>
          </a:xfrm>
          <a:prstGeom prst="rect">
            <a:avLst/>
          </a:prstGeom>
        </p:spPr>
      </p:pic>
    </p:spTree>
    <p:extLst>
      <p:ext uri="{BB962C8B-B14F-4D97-AF65-F5344CB8AC3E}">
        <p14:creationId xmlns:p14="http://schemas.microsoft.com/office/powerpoint/2010/main" val="243442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6" fill="hold"/>
                                        <p:tgtEl>
                                          <p:spTgt spid="5"/>
                                        </p:tgtEl>
                                      </p:cBhvr>
                                    </p:cmd>
                                  </p:childTnLst>
                                </p:cTn>
                              </p:par>
                            </p:childTnLst>
                          </p:cTn>
                        </p:par>
                        <p:par>
                          <p:cTn id="7" fill="hold">
                            <p:stCondLst>
                              <p:cond delay="23856"/>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23856"/>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5"/>
                </p:tgtEl>
              </p:cMediaNode>
            </p:audio>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09.23.03.10</a:t>
            </a:r>
            <a:br>
              <a:rPr lang="en-US" sz="4000" dirty="0"/>
            </a:br>
            <a:r>
              <a:rPr lang="en-US" sz="4000" dirty="0"/>
              <a:t>Title Block Rules</a:t>
            </a:r>
          </a:p>
        </p:txBody>
      </p:sp>
      <p:sp>
        <p:nvSpPr>
          <p:cNvPr id="3" name="Content Placeholder 2"/>
          <p:cNvSpPr>
            <a:spLocks noGrp="1"/>
          </p:cNvSpPr>
          <p:nvPr>
            <p:ph idx="1"/>
          </p:nvPr>
        </p:nvSpPr>
        <p:spPr>
          <a:xfrm>
            <a:off x="1202264" y="2209802"/>
            <a:ext cx="6798736" cy="3745312"/>
          </a:xfrm>
        </p:spPr>
        <p:txBody>
          <a:bodyPr>
            <a:normAutofit fontScale="47500" lnSpcReduction="20000"/>
          </a:bodyPr>
          <a:lstStyle/>
          <a:p>
            <a:pPr eaLnBrk="1" fontAlgn="auto" hangingPunct="1">
              <a:lnSpc>
                <a:spcPct val="120000"/>
              </a:lnSpc>
              <a:spcBef>
                <a:spcPts val="1200"/>
              </a:spcBef>
              <a:spcAft>
                <a:spcPts val="0"/>
              </a:spcAft>
              <a:buFont typeface="Arial" panose="020B0604020202020204" pitchFamily="34" charset="0"/>
              <a:buChar char="•"/>
              <a:defRPr/>
            </a:pPr>
            <a:r>
              <a:rPr lang="en-US" altLang="ja-JP" sz="4600" dirty="0"/>
              <a:t>The directors of a corporation, partners of a partnership, or members of a limited liability company through which engineering is practiced, may designate another employee of the entity to sign and seal the documents in accordance with the requirements set forth in this chapter, if: </a:t>
            </a:r>
          </a:p>
          <a:p>
            <a:pPr marL="641033" lvl="1" indent="-274320" eaLnBrk="1" fontAlgn="auto" hangingPunct="1">
              <a:lnSpc>
                <a:spcPct val="120000"/>
              </a:lnSpc>
              <a:spcBef>
                <a:spcPts val="1200"/>
              </a:spcBef>
              <a:spcAft>
                <a:spcPts val="0"/>
              </a:spcAft>
              <a:buSzPct val="85000"/>
              <a:buFont typeface="Wingdings 2"/>
              <a:buChar char=""/>
              <a:defRPr/>
            </a:pPr>
            <a:r>
              <a:rPr lang="en-US" altLang="ja-JP" sz="3800" dirty="0"/>
              <a:t>The designee is licensed in the State to practice engineering.</a:t>
            </a:r>
          </a:p>
          <a:p>
            <a:pPr marL="641033" lvl="1" indent="-274320" eaLnBrk="1" fontAlgn="auto" hangingPunct="1">
              <a:lnSpc>
                <a:spcPct val="120000"/>
              </a:lnSpc>
              <a:spcBef>
                <a:spcPts val="1200"/>
              </a:spcBef>
              <a:spcAft>
                <a:spcPts val="0"/>
              </a:spcAft>
              <a:buSzPct val="85000"/>
              <a:buFont typeface="Wingdings 2"/>
              <a:buChar char=""/>
              <a:defRPr/>
            </a:pPr>
            <a:r>
              <a:rPr lang="en-US" altLang="ja-JP" sz="3800" dirty="0"/>
              <a:t>The designee prepared or approved the documents for a particular project in accordance with this chapter. </a:t>
            </a:r>
          </a:p>
          <a:p>
            <a:pPr marL="0" indent="0" eaLnBrk="1" fontAlgn="auto" hangingPunct="1">
              <a:spcAft>
                <a:spcPts val="0"/>
              </a:spcAft>
              <a:buClr>
                <a:schemeClr val="accent3"/>
              </a:buClr>
              <a:buNone/>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22</a:t>
            </a:fld>
            <a:endParaRPr lang="en-US"/>
          </a:p>
        </p:txBody>
      </p:sp>
      <p:sp>
        <p:nvSpPr>
          <p:cNvPr id="2" name="Action Button: Go Forward or Next 1">
            <a:hlinkClick r:id="" action="ppaction://hlinkshowjump?jump=nextslide" highlightClick="1"/>
            <a:extLst>
              <a:ext uri="{FF2B5EF4-FFF2-40B4-BE49-F238E27FC236}">
                <a16:creationId xmlns:a16="http://schemas.microsoft.com/office/drawing/2014/main" id="{90DA9B62-1B54-08D7-313C-FFD07C89BC30}"/>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3F772D77-18AC-9F68-247F-BF9CA1C26ACB}"/>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Slide22">
            <a:hlinkClick r:id="" action="ppaction://media"/>
            <a:extLst>
              <a:ext uri="{FF2B5EF4-FFF2-40B4-BE49-F238E27FC236}">
                <a16:creationId xmlns:a16="http://schemas.microsoft.com/office/drawing/2014/main" id="{1D806E0C-D9FA-21C2-5B5B-F8E7C77D32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0276" y="5562600"/>
            <a:ext cx="609600" cy="609600"/>
          </a:xfrm>
          <a:prstGeom prst="rect">
            <a:avLst/>
          </a:prstGeom>
        </p:spPr>
      </p:pic>
    </p:spTree>
    <p:extLst>
      <p:ext uri="{BB962C8B-B14F-4D97-AF65-F5344CB8AC3E}">
        <p14:creationId xmlns:p14="http://schemas.microsoft.com/office/powerpoint/2010/main" val="255267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48" fill="hold"/>
                                        <p:tgtEl>
                                          <p:spTgt spid="5"/>
                                        </p:tgtEl>
                                      </p:cBhvr>
                                    </p:cmd>
                                  </p:childTnLst>
                                </p:cTn>
                              </p:par>
                            </p:childTnLst>
                          </p:cTn>
                        </p:par>
                        <p:par>
                          <p:cTn id="7" fill="hold">
                            <p:stCondLst>
                              <p:cond delay="33048"/>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33048"/>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5"/>
                </p:tgtEl>
              </p:cMediaNode>
            </p:audio>
          </p:childTnLst>
        </p:cTn>
      </p:par>
    </p:tnLst>
    <p:bldLst>
      <p:bldP spid="2"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09.23.03.10</a:t>
            </a:r>
            <a:br>
              <a:rPr lang="en-US" sz="4000" dirty="0"/>
            </a:br>
            <a:r>
              <a:rPr lang="en-US" sz="4000" dirty="0"/>
              <a:t>Title Block Rules</a:t>
            </a:r>
          </a:p>
        </p:txBody>
      </p:sp>
      <p:sp>
        <p:nvSpPr>
          <p:cNvPr id="3" name="Content Placeholder 2"/>
          <p:cNvSpPr>
            <a:spLocks noGrp="1"/>
          </p:cNvSpPr>
          <p:nvPr>
            <p:ph idx="1"/>
          </p:nvPr>
        </p:nvSpPr>
        <p:spPr>
          <a:xfrm>
            <a:off x="1202264" y="2209802"/>
            <a:ext cx="6798736" cy="3124198"/>
          </a:xfrm>
        </p:spPr>
        <p:txBody>
          <a:bodyPr>
            <a:normAutofit fontScale="92500" lnSpcReduction="20000"/>
          </a:bodyPr>
          <a:lstStyle/>
          <a:p>
            <a:pPr marL="274320" indent="-274320" eaLnBrk="1" fontAlgn="auto" hangingPunct="1">
              <a:lnSpc>
                <a:spcPct val="120000"/>
              </a:lnSpc>
              <a:spcBef>
                <a:spcPts val="1200"/>
              </a:spcBef>
              <a:spcAft>
                <a:spcPts val="0"/>
              </a:spcAft>
              <a:buSzPct val="85000"/>
              <a:buFont typeface="Wingdings 2"/>
              <a:buChar char=""/>
              <a:defRPr/>
            </a:pPr>
            <a:r>
              <a:rPr lang="en-US" altLang="ja-JP" sz="2600" dirty="0"/>
              <a:t>Documents described in this chapter shall contain the following certification: </a:t>
            </a:r>
          </a:p>
          <a:p>
            <a:pPr marL="457200" lvl="1" indent="0">
              <a:lnSpc>
                <a:spcPct val="120000"/>
              </a:lnSpc>
              <a:spcBef>
                <a:spcPts val="1200"/>
              </a:spcBef>
              <a:spcAft>
                <a:spcPts val="1200"/>
              </a:spcAft>
              <a:buClr>
                <a:schemeClr val="accent3"/>
              </a:buClr>
              <a:buSzPct val="85000"/>
              <a:buNone/>
              <a:defRPr/>
            </a:pPr>
            <a:r>
              <a:rPr lang="en-US" altLang="ja-JP" sz="2600" dirty="0"/>
              <a:t>"Professional Certification. I hereby certify that these documents were prepared or approved by me, and that I am a duly licensed professional engineer under the laws of the State of Maryland, License No._____, Expiration Date:______."  </a:t>
            </a:r>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23</a:t>
            </a:fld>
            <a:endParaRPr lang="en-US"/>
          </a:p>
        </p:txBody>
      </p:sp>
      <p:sp>
        <p:nvSpPr>
          <p:cNvPr id="2" name="Action Button: Go Forward or Next 1">
            <a:hlinkClick r:id="" action="ppaction://hlinkshowjump?jump=nextslide" highlightClick="1"/>
            <a:extLst>
              <a:ext uri="{FF2B5EF4-FFF2-40B4-BE49-F238E27FC236}">
                <a16:creationId xmlns:a16="http://schemas.microsoft.com/office/drawing/2014/main" id="{38AF9FC6-0E05-59C7-AE33-1272768BBD55}"/>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9833685E-7E48-F785-0EAE-992DB1F7B59A}"/>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Slide23">
            <a:hlinkClick r:id="" action="ppaction://media"/>
            <a:extLst>
              <a:ext uri="{FF2B5EF4-FFF2-40B4-BE49-F238E27FC236}">
                <a16:creationId xmlns:a16="http://schemas.microsoft.com/office/drawing/2014/main" id="{3607E93C-5AD2-C432-9B9B-4F9210EA55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654" y="5562600"/>
            <a:ext cx="609600" cy="609600"/>
          </a:xfrm>
          <a:prstGeom prst="rect">
            <a:avLst/>
          </a:prstGeom>
        </p:spPr>
      </p:pic>
    </p:spTree>
    <p:extLst>
      <p:ext uri="{BB962C8B-B14F-4D97-AF65-F5344CB8AC3E}">
        <p14:creationId xmlns:p14="http://schemas.microsoft.com/office/powerpoint/2010/main" val="56945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76" fill="hold"/>
                                        <p:tgtEl>
                                          <p:spTgt spid="5"/>
                                        </p:tgtEl>
                                      </p:cBhvr>
                                    </p:cmd>
                                  </p:childTnLst>
                                </p:cTn>
                              </p:par>
                            </p:childTnLst>
                          </p:cTn>
                        </p:par>
                        <p:par>
                          <p:cTn id="7" fill="hold">
                            <p:stCondLst>
                              <p:cond delay="26376"/>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26376"/>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5"/>
                </p:tgtEl>
              </p:cMediaNode>
            </p:audio>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09.23.03.11</a:t>
            </a:r>
            <a:br>
              <a:rPr lang="en-US" sz="4000" dirty="0"/>
            </a:br>
            <a:r>
              <a:rPr lang="en-US" sz="4000" dirty="0"/>
              <a:t>Failure to Respond</a:t>
            </a:r>
          </a:p>
        </p:txBody>
      </p:sp>
      <p:sp>
        <p:nvSpPr>
          <p:cNvPr id="3" name="Content Placeholder 2"/>
          <p:cNvSpPr>
            <a:spLocks noGrp="1"/>
          </p:cNvSpPr>
          <p:nvPr>
            <p:ph idx="1"/>
          </p:nvPr>
        </p:nvSpPr>
        <p:spPr/>
        <p:txBody>
          <a:bodyPr>
            <a:noAutofit/>
          </a:bodyPr>
          <a:lstStyle/>
          <a:p>
            <a:pPr>
              <a:lnSpc>
                <a:spcPct val="110000"/>
              </a:lnSpc>
              <a:spcBef>
                <a:spcPts val="1200"/>
              </a:spcBef>
              <a:spcAft>
                <a:spcPts val="0"/>
              </a:spcAft>
              <a:defRPr/>
            </a:pPr>
            <a:r>
              <a:rPr lang="en-US" altLang="ja-JP" dirty="0"/>
              <a:t>A licensee shall respond to the Board in writing within 20 days of receipt of a written communication directed to the licensee by the Board. Failure to respond as required by this regulation may be considered by the Board to be a violation of Business Occupations and Professions Article, §14-317(a)(1)(iv), Annotated Code of Maryland.  </a:t>
            </a:r>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a:p>
            <a:pPr marL="274320" indent="-274320" eaLnBrk="1" fontAlgn="auto" hangingPunct="1">
              <a:spcAft>
                <a:spcPts val="0"/>
              </a:spcAft>
              <a:buClr>
                <a:schemeClr val="accent3"/>
              </a:buClr>
              <a:buFont typeface="Wingdings 2"/>
              <a:buChar char=""/>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24</a:t>
            </a:fld>
            <a:endParaRPr lang="en-US"/>
          </a:p>
        </p:txBody>
      </p:sp>
      <p:pic>
        <p:nvPicPr>
          <p:cNvPr id="2" name="FemaleTrack22">
            <a:hlinkClick r:id="" action="ppaction://media"/>
            <a:extLst>
              <a:ext uri="{FF2B5EF4-FFF2-40B4-BE49-F238E27FC236}">
                <a16:creationId xmlns:a16="http://schemas.microsoft.com/office/drawing/2014/main" id="{334BA25F-2597-19B0-A9D8-69ED55394D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654"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89173602-360D-CDE0-5097-34BC07F7C121}"/>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F8B2A214-EC0C-C11C-3400-5F92948F5D6B}"/>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43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00" fill="hold"/>
                                        <p:tgtEl>
                                          <p:spTgt spid="2"/>
                                        </p:tgtEl>
                                      </p:cBhvr>
                                    </p:cmd>
                                  </p:childTnLst>
                                </p:cTn>
                              </p:par>
                            </p:childTnLst>
                          </p:cTn>
                        </p:par>
                        <p:par>
                          <p:cTn id="7" fill="hold">
                            <p:stCondLst>
                              <p:cond delay="294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940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F2DF-F0FB-396C-6975-8ADAF63A5B89}"/>
              </a:ext>
            </a:extLst>
          </p:cNvPr>
          <p:cNvSpPr>
            <a:spLocks noGrp="1"/>
          </p:cNvSpPr>
          <p:nvPr>
            <p:ph type="title"/>
          </p:nvPr>
        </p:nvSpPr>
        <p:spPr/>
        <p:txBody>
          <a:bodyPr/>
          <a:lstStyle/>
          <a:p>
            <a:r>
              <a:rPr lang="en-US" dirty="0"/>
              <a:t>Completion of Course</a:t>
            </a:r>
          </a:p>
        </p:txBody>
      </p:sp>
      <p:sp>
        <p:nvSpPr>
          <p:cNvPr id="3" name="Content Placeholder 2">
            <a:extLst>
              <a:ext uri="{FF2B5EF4-FFF2-40B4-BE49-F238E27FC236}">
                <a16:creationId xmlns:a16="http://schemas.microsoft.com/office/drawing/2014/main" id="{6E7EFFBC-EB71-F5FC-4BA6-3084AE146258}"/>
              </a:ext>
            </a:extLst>
          </p:cNvPr>
          <p:cNvSpPr>
            <a:spLocks noGrp="1"/>
          </p:cNvSpPr>
          <p:nvPr>
            <p:ph idx="1"/>
          </p:nvPr>
        </p:nvSpPr>
        <p:spPr/>
        <p:txBody>
          <a:bodyPr/>
          <a:lstStyle/>
          <a:p>
            <a:r>
              <a:rPr lang="en-US" dirty="0"/>
              <a:t>You have completed this online course.</a:t>
            </a:r>
          </a:p>
          <a:p>
            <a:r>
              <a:rPr lang="en-US" dirty="0"/>
              <a:t>To receive credit for this course and fulfill the ethics requirement for your biannual license renewal, you must successfully complete the quiz associated with this course. </a:t>
            </a:r>
          </a:p>
        </p:txBody>
      </p:sp>
      <p:sp>
        <p:nvSpPr>
          <p:cNvPr id="4" name="Slide Number Placeholder 3">
            <a:extLst>
              <a:ext uri="{FF2B5EF4-FFF2-40B4-BE49-F238E27FC236}">
                <a16:creationId xmlns:a16="http://schemas.microsoft.com/office/drawing/2014/main" id="{DF89CE7C-C069-3512-FC3D-5EC0944726B8}"/>
              </a:ext>
            </a:extLst>
          </p:cNvPr>
          <p:cNvSpPr>
            <a:spLocks noGrp="1"/>
          </p:cNvSpPr>
          <p:nvPr>
            <p:ph type="sldNum" sz="quarter" idx="12"/>
          </p:nvPr>
        </p:nvSpPr>
        <p:spPr/>
        <p:txBody>
          <a:bodyPr/>
          <a:lstStyle/>
          <a:p>
            <a:pPr>
              <a:defRPr/>
            </a:pPr>
            <a:fld id="{2620F397-28F7-467F-B31E-ACA46E77B6F3}" type="slidenum">
              <a:rPr lang="en-US" smtClean="0"/>
              <a:pPr>
                <a:defRPr/>
              </a:pPr>
              <a:t>25</a:t>
            </a:fld>
            <a:endParaRPr lang="en-US"/>
          </a:p>
        </p:txBody>
      </p:sp>
      <p:pic>
        <p:nvPicPr>
          <p:cNvPr id="5" name="FemaleTrack32">
            <a:hlinkClick r:id="" action="ppaction://media"/>
            <a:extLst>
              <a:ext uri="{FF2B5EF4-FFF2-40B4-BE49-F238E27FC236}">
                <a16:creationId xmlns:a16="http://schemas.microsoft.com/office/drawing/2014/main" id="{51397708-7713-1B33-9045-7ED55595AC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232" y="5559552"/>
            <a:ext cx="609600" cy="609600"/>
          </a:xfrm>
          <a:prstGeom prst="rect">
            <a:avLst/>
          </a:prstGeom>
        </p:spPr>
      </p:pic>
      <p:sp>
        <p:nvSpPr>
          <p:cNvPr id="8" name="Action Button: Blank 7">
            <a:hlinkClick r:id="" action="ppaction://hlinkshowjump?jump=endshow" highlightClick="1"/>
            <a:extLst>
              <a:ext uri="{FF2B5EF4-FFF2-40B4-BE49-F238E27FC236}">
                <a16:creationId xmlns:a16="http://schemas.microsoft.com/office/drawing/2014/main" id="{69A1CBEF-2671-D984-D2BF-662486096888}"/>
              </a:ext>
            </a:extLst>
          </p:cNvPr>
          <p:cNvSpPr/>
          <p:nvPr/>
        </p:nvSpPr>
        <p:spPr>
          <a:xfrm>
            <a:off x="4068838" y="4495800"/>
            <a:ext cx="1006323" cy="457200"/>
          </a:xfrm>
          <a:prstGeom prst="actionButtonBlank">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t>End Course</a:t>
            </a:r>
          </a:p>
        </p:txBody>
      </p:sp>
      <p:sp>
        <p:nvSpPr>
          <p:cNvPr id="9" name="Action Button: Go Back or Previous 8">
            <a:hlinkClick r:id="" action="ppaction://hlinkshowjump?jump=previousslide" highlightClick="1"/>
            <a:extLst>
              <a:ext uri="{FF2B5EF4-FFF2-40B4-BE49-F238E27FC236}">
                <a16:creationId xmlns:a16="http://schemas.microsoft.com/office/drawing/2014/main" id="{3035F77F-3B0B-D477-21D9-221830D145E4}"/>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91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72" fill="hold"/>
                                        <p:tgtEl>
                                          <p:spTgt spid="5"/>
                                        </p:tgtEl>
                                      </p:cBhvr>
                                    </p:cmd>
                                  </p:childTnLst>
                                </p:cTn>
                              </p:par>
                            </p:childTnLst>
                          </p:cTn>
                        </p:par>
                        <p:par>
                          <p:cTn id="7" fill="hold">
                            <p:stCondLst>
                              <p:cond delay="15072"/>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5072"/>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5"/>
                </p:tgtEl>
              </p:cMediaNode>
            </p:audio>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State Board for </a:t>
            </a:r>
            <a:br>
              <a:rPr lang="en-US" sz="4000" dirty="0"/>
            </a:br>
            <a:r>
              <a:rPr lang="en-US" sz="4000" dirty="0"/>
              <a:t>Professional Engineering </a:t>
            </a:r>
          </a:p>
        </p:txBody>
      </p:sp>
      <p:sp>
        <p:nvSpPr>
          <p:cNvPr id="3" name="Content Placeholder 2"/>
          <p:cNvSpPr>
            <a:spLocks noGrp="1"/>
          </p:cNvSpPr>
          <p:nvPr>
            <p:ph idx="1"/>
          </p:nvPr>
        </p:nvSpPr>
        <p:spPr/>
        <p:txBody>
          <a:bodyPr>
            <a:normAutofit fontScale="92500"/>
          </a:bodyPr>
          <a:lstStyle/>
          <a:p>
            <a:pPr eaLnBrk="1" fontAlgn="auto" hangingPunct="1">
              <a:lnSpc>
                <a:spcPct val="105000"/>
              </a:lnSpc>
              <a:spcBef>
                <a:spcPts val="600"/>
              </a:spcBef>
              <a:spcAft>
                <a:spcPts val="0"/>
              </a:spcAft>
              <a:buSzPct val="85000"/>
              <a:buFont typeface="Arial" panose="020B0604020202020204" pitchFamily="34" charset="0"/>
              <a:buChar char="•"/>
              <a:defRPr/>
            </a:pPr>
            <a:r>
              <a:rPr lang="en-US" dirty="0"/>
              <a:t>Qualifies and licenses persons seeking licensure to practice as a professional engineer.</a:t>
            </a:r>
          </a:p>
          <a:p>
            <a:pPr eaLnBrk="1" fontAlgn="auto" hangingPunct="1">
              <a:lnSpc>
                <a:spcPct val="105000"/>
              </a:lnSpc>
              <a:spcBef>
                <a:spcPts val="600"/>
              </a:spcBef>
              <a:spcAft>
                <a:spcPts val="0"/>
              </a:spcAft>
              <a:buSzPct val="85000"/>
              <a:buFont typeface="Arial" panose="020B0604020202020204" pitchFamily="34" charset="0"/>
              <a:buChar char="•"/>
              <a:defRPr/>
            </a:pPr>
            <a:r>
              <a:rPr lang="en-US" dirty="0"/>
              <a:t>Regulates the practice of engineering under the provisions of Business Occupations and Professions Article, Annotated Code of Maryland, Title 14.  The Board also investigates complaints against licensees, as well as complaints related to unlicensed practice. </a:t>
            </a:r>
          </a:p>
          <a:p>
            <a:pPr eaLnBrk="1" fontAlgn="auto" hangingPunct="1">
              <a:lnSpc>
                <a:spcPct val="105000"/>
              </a:lnSpc>
              <a:spcBef>
                <a:spcPts val="600"/>
              </a:spcBef>
              <a:spcAft>
                <a:spcPts val="0"/>
              </a:spcAft>
              <a:buSzPct val="85000"/>
              <a:buFont typeface="Arial" panose="020B0604020202020204" pitchFamily="34" charset="0"/>
              <a:buChar char="•"/>
              <a:defRPr/>
            </a:pPr>
            <a:r>
              <a:rPr lang="en-US" dirty="0"/>
              <a:t>If necessary, the Board issues a reprimand, suspends or revokes a license and/or imposes a fine.</a:t>
            </a:r>
            <a:endParaRPr lang="en-US" altLang="ja-JP" dirty="0"/>
          </a:p>
          <a:p>
            <a:pPr marL="0" indent="0" eaLnBrk="1" fontAlgn="auto" hangingPunct="1">
              <a:spcAft>
                <a:spcPts val="0"/>
              </a:spcAft>
              <a:buClr>
                <a:schemeClr val="accent3"/>
              </a:buClr>
              <a:buNone/>
              <a:defRPr/>
            </a:pPr>
            <a:endParaRPr lang="en-US" altLang="ja-JP" sz="2800" dirty="0"/>
          </a:p>
          <a:p>
            <a:pPr marL="0" indent="0" eaLnBrk="1" fontAlgn="auto" hangingPunct="1">
              <a:spcAft>
                <a:spcPts val="0"/>
              </a:spcAft>
              <a:buClr>
                <a:schemeClr val="accent3"/>
              </a:buClr>
              <a:buNone/>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3</a:t>
            </a:fld>
            <a:endParaRPr lang="en-US"/>
          </a:p>
        </p:txBody>
      </p:sp>
      <p:pic>
        <p:nvPicPr>
          <p:cNvPr id="2" name="MaleTrack3">
            <a:hlinkClick r:id="" action="ppaction://media"/>
            <a:extLst>
              <a:ext uri="{FF2B5EF4-FFF2-40B4-BE49-F238E27FC236}">
                <a16:creationId xmlns:a16="http://schemas.microsoft.com/office/drawing/2014/main" id="{6A3732C0-AB7A-7D0A-D30E-46016512F4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654"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E389486E-C7D7-8788-C17D-9C8362B5D6C2}"/>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2F7F503C-041E-E55D-4D32-5227B22232F1}"/>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97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72" fill="hold"/>
                                        <p:tgtEl>
                                          <p:spTgt spid="2"/>
                                        </p:tgtEl>
                                      </p:cBhvr>
                                    </p:cmd>
                                  </p:childTnLst>
                                </p:cTn>
                              </p:par>
                            </p:childTnLst>
                          </p:cTn>
                        </p:par>
                        <p:par>
                          <p:cTn id="7" fill="hold">
                            <p:stCondLst>
                              <p:cond delay="33672"/>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3672"/>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ctr" eaLnBrk="1" hangingPunct="1"/>
            <a:r>
              <a:rPr lang="en-US" sz="4000" dirty="0"/>
              <a:t>Code of Ethics</a:t>
            </a:r>
          </a:p>
        </p:txBody>
      </p:sp>
      <p:sp>
        <p:nvSpPr>
          <p:cNvPr id="3" name="Content Placeholder 2"/>
          <p:cNvSpPr>
            <a:spLocks noGrp="1"/>
          </p:cNvSpPr>
          <p:nvPr>
            <p:ph idx="1"/>
          </p:nvPr>
        </p:nvSpPr>
        <p:spPr/>
        <p:txBody>
          <a:bodyPr>
            <a:normAutofit/>
          </a:bodyPr>
          <a:lstStyle/>
          <a:p>
            <a:pPr eaLnBrk="1" fontAlgn="auto" hangingPunct="1">
              <a:spcAft>
                <a:spcPts val="0"/>
              </a:spcAft>
              <a:buSzPct val="85000"/>
              <a:buFont typeface="Arial" panose="020B0604020202020204" pitchFamily="34" charset="0"/>
              <a:buChar char="•"/>
              <a:defRPr/>
            </a:pPr>
            <a:r>
              <a:rPr lang="en-US" altLang="ja-JP" dirty="0"/>
              <a:t>Code of Maryland Regulations, Title 9, Subtitle 23 Chapter 3, Code of Ethics</a:t>
            </a:r>
          </a:p>
          <a:p>
            <a:pPr marL="709613" lvl="1" indent="-342900" eaLnBrk="1" fontAlgn="auto" hangingPunct="1">
              <a:spcAft>
                <a:spcPts val="0"/>
              </a:spcAft>
              <a:buSzPct val="85000"/>
              <a:buFont typeface="Arial" panose="020B0604020202020204" pitchFamily="34" charset="0"/>
              <a:buChar char="•"/>
              <a:defRPr/>
            </a:pPr>
            <a:r>
              <a:rPr lang="en-US" altLang="ja-JP" sz="2000" dirty="0"/>
              <a:t>Authority Business Occupations and Professions Article, §14-205, 14-208, and 14-4A-02, Annotated Code of Maryland</a:t>
            </a:r>
          </a:p>
          <a:p>
            <a:pPr marL="709613" lvl="1" indent="-342900" eaLnBrk="1" fontAlgn="auto" hangingPunct="1">
              <a:spcAft>
                <a:spcPts val="0"/>
              </a:spcAft>
              <a:buSzPct val="85000"/>
              <a:buFont typeface="Arial" panose="020B0604020202020204" pitchFamily="34" charset="0"/>
              <a:buChar char="•"/>
              <a:defRPr/>
            </a:pPr>
            <a:r>
              <a:rPr lang="en-US" altLang="ja-JP" sz="2000" dirty="0"/>
              <a:t>Is enforceable under Title 14</a:t>
            </a:r>
          </a:p>
          <a:p>
            <a:pPr marL="274320" indent="-274320" eaLnBrk="1" fontAlgn="auto" hangingPunct="1">
              <a:spcAft>
                <a:spcPts val="0"/>
              </a:spcAft>
              <a:buClr>
                <a:schemeClr val="accent3"/>
              </a:buClr>
              <a:buFont typeface="Wingdings 2"/>
              <a:buChar char=""/>
              <a:defRPr/>
            </a:pPr>
            <a:endParaRPr lang="en-US" altLang="ja-JP" sz="2800" dirty="0"/>
          </a:p>
          <a:p>
            <a:pPr marL="0" indent="0" eaLnBrk="1" fontAlgn="auto" hangingPunct="1">
              <a:spcAft>
                <a:spcPts val="0"/>
              </a:spcAft>
              <a:buClr>
                <a:schemeClr val="accent3"/>
              </a:buClr>
              <a:buNone/>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4</a:t>
            </a:fld>
            <a:endParaRPr lang="en-US"/>
          </a:p>
        </p:txBody>
      </p:sp>
      <p:pic>
        <p:nvPicPr>
          <p:cNvPr id="2" name="FemaleTrack4">
            <a:hlinkClick r:id="" action="ppaction://media"/>
            <a:extLst>
              <a:ext uri="{FF2B5EF4-FFF2-40B4-BE49-F238E27FC236}">
                <a16:creationId xmlns:a16="http://schemas.microsoft.com/office/drawing/2014/main" id="{EC11AF60-DFF0-DF60-3B82-583C5EA5C2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654"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E456B456-7049-129A-8618-7C0C7533D11E}"/>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A579BCCD-C107-2389-BBA3-0021ADA755C2}"/>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30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96" fill="hold"/>
                                        <p:tgtEl>
                                          <p:spTgt spid="2"/>
                                        </p:tgtEl>
                                      </p:cBhvr>
                                    </p:cmd>
                                  </p:childTnLst>
                                </p:cTn>
                              </p:par>
                            </p:childTnLst>
                          </p:cTn>
                        </p:par>
                        <p:par>
                          <p:cTn id="7" fill="hold">
                            <p:stCondLst>
                              <p:cond delay="24696"/>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4696"/>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09.23.03.01 </a:t>
            </a:r>
            <a:br>
              <a:rPr lang="en-US" sz="4000" dirty="0"/>
            </a:br>
            <a:r>
              <a:rPr lang="en-US" sz="4000" dirty="0"/>
              <a:t>Responsibility to the Public </a:t>
            </a:r>
          </a:p>
        </p:txBody>
      </p:sp>
      <p:sp>
        <p:nvSpPr>
          <p:cNvPr id="3" name="Content Placeholder 2"/>
          <p:cNvSpPr>
            <a:spLocks noGrp="1"/>
          </p:cNvSpPr>
          <p:nvPr>
            <p:ph idx="1"/>
          </p:nvPr>
        </p:nvSpPr>
        <p:spPr/>
        <p:txBody>
          <a:bodyPr>
            <a:normAutofit/>
          </a:bodyPr>
          <a:lstStyle/>
          <a:p>
            <a:pPr eaLnBrk="1" fontAlgn="auto" hangingPunct="1">
              <a:spcAft>
                <a:spcPts val="0"/>
              </a:spcAft>
              <a:buSzPct val="85000"/>
              <a:buFont typeface="Arial" panose="020B0604020202020204" pitchFamily="34" charset="0"/>
              <a:buChar char="•"/>
              <a:defRPr/>
            </a:pPr>
            <a:r>
              <a:rPr lang="en-US" altLang="ja-JP" dirty="0"/>
              <a:t>A licensee shall make every reasonable effort to protect the safety, health, property, and welfare of the public. If the licensee's professional judgment is overruled under circumstances when the safety, health, property, or welfare of the public is endangered, the licensee shall inform the employer or client of the possible consequences. </a:t>
            </a:r>
          </a:p>
          <a:p>
            <a:pPr marL="0" indent="0" eaLnBrk="1" fontAlgn="auto" hangingPunct="1">
              <a:spcAft>
                <a:spcPts val="0"/>
              </a:spcAft>
              <a:buClr>
                <a:schemeClr val="accent3"/>
              </a:buClr>
              <a:buNone/>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5</a:t>
            </a:fld>
            <a:endParaRPr lang="en-US"/>
          </a:p>
        </p:txBody>
      </p:sp>
      <p:pic>
        <p:nvPicPr>
          <p:cNvPr id="2" name="MaleTrack5">
            <a:hlinkClick r:id="" action="ppaction://media"/>
            <a:extLst>
              <a:ext uri="{FF2B5EF4-FFF2-40B4-BE49-F238E27FC236}">
                <a16:creationId xmlns:a16="http://schemas.microsoft.com/office/drawing/2014/main" id="{F65F7430-EBF5-526C-662D-DE4B133871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654" y="5559552"/>
            <a:ext cx="609600" cy="609600"/>
          </a:xfrm>
          <a:prstGeom prst="rect">
            <a:avLst/>
          </a:prstGeom>
        </p:spPr>
      </p:pic>
      <p:sp>
        <p:nvSpPr>
          <p:cNvPr id="5" name="Action Button: Go Forward or Next 4">
            <a:hlinkClick r:id="" action="ppaction://hlinkshowjump?jump=nextslide" highlightClick="1"/>
            <a:extLst>
              <a:ext uri="{FF2B5EF4-FFF2-40B4-BE49-F238E27FC236}">
                <a16:creationId xmlns:a16="http://schemas.microsoft.com/office/drawing/2014/main" id="{B0342015-1332-E2EF-8BE2-FA524F702041}"/>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Action Button: Go Back or Previous 5">
            <a:hlinkClick r:id="" action="ppaction://hlinkshowjump?jump=previousslide" highlightClick="1"/>
            <a:extLst>
              <a:ext uri="{FF2B5EF4-FFF2-40B4-BE49-F238E27FC236}">
                <a16:creationId xmlns:a16="http://schemas.microsoft.com/office/drawing/2014/main" id="{DCD1D917-6846-F529-3553-920FABCCA308}"/>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29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20" fill="hold"/>
                                        <p:tgtEl>
                                          <p:spTgt spid="2"/>
                                        </p:tgtEl>
                                      </p:cBhvr>
                                    </p:cmd>
                                  </p:childTnLst>
                                </p:cTn>
                              </p:par>
                            </p:childTnLst>
                          </p:cTn>
                        </p:par>
                        <p:par>
                          <p:cTn id="7" fill="hold">
                            <p:stCondLst>
                              <p:cond delay="2832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832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09.23.03.02 </a:t>
            </a:r>
            <a:br>
              <a:rPr lang="en-US" sz="4000" dirty="0"/>
            </a:br>
            <a:r>
              <a:rPr lang="en-US" sz="3100" dirty="0"/>
              <a:t>Public Statements, Reports and Testimony </a:t>
            </a:r>
          </a:p>
        </p:txBody>
      </p:sp>
      <p:sp>
        <p:nvSpPr>
          <p:cNvPr id="3" name="Content Placeholder 2"/>
          <p:cNvSpPr>
            <a:spLocks noGrp="1"/>
          </p:cNvSpPr>
          <p:nvPr>
            <p:ph idx="1"/>
          </p:nvPr>
        </p:nvSpPr>
        <p:spPr/>
        <p:txBody>
          <a:bodyPr>
            <a:normAutofit fontScale="85000" lnSpcReduction="10000"/>
          </a:bodyPr>
          <a:lstStyle/>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dirty="0"/>
              <a:t>A licensee making public statements on engineering questions shall disclose when the licensee is being compensated for making the statement. </a:t>
            </a:r>
          </a:p>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dirty="0"/>
              <a:t>A licensee may publicly express a professional opinion on an engineering subject only when that opinion is founded upon adequate knowledge of the material facts and a background of technical competence in the subject matter. </a:t>
            </a:r>
          </a:p>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dirty="0"/>
              <a:t>In any professional report, statement, or testimony, a licensee may not be untruthful, deceptive, or misleading.</a:t>
            </a:r>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6</a:t>
            </a:fld>
            <a:endParaRPr lang="en-US"/>
          </a:p>
        </p:txBody>
      </p:sp>
      <p:pic>
        <p:nvPicPr>
          <p:cNvPr id="2" name="FemaleTrack6">
            <a:hlinkClick r:id="" action="ppaction://media"/>
            <a:extLst>
              <a:ext uri="{FF2B5EF4-FFF2-40B4-BE49-F238E27FC236}">
                <a16:creationId xmlns:a16="http://schemas.microsoft.com/office/drawing/2014/main" id="{D1920E7F-C6C4-3233-5085-B280127E7E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654" y="5562600"/>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BCEB7E35-D3A3-9B93-E699-ED5EE7FF0498}"/>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59AAC34F-BBD0-4E60-8544-FF7DE56B1E8C}"/>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61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48" fill="hold"/>
                                        <p:tgtEl>
                                          <p:spTgt spid="2"/>
                                        </p:tgtEl>
                                      </p:cBhvr>
                                    </p:cmd>
                                  </p:childTnLst>
                                </p:cTn>
                              </p:par>
                            </p:childTnLst>
                          </p:cTn>
                        </p:par>
                        <p:par>
                          <p:cTn id="7" fill="hold">
                            <p:stCondLst>
                              <p:cond delay="36648"/>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6648"/>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09.23.03.03 </a:t>
            </a:r>
            <a:br>
              <a:rPr lang="en-US" sz="4000" dirty="0"/>
            </a:br>
            <a:r>
              <a:rPr lang="en-US" sz="3100" dirty="0"/>
              <a:t>Competency for Assignments </a:t>
            </a:r>
            <a:br>
              <a:rPr lang="en-US" sz="3100" dirty="0"/>
            </a:br>
            <a:r>
              <a:rPr lang="en-US" sz="3100" dirty="0"/>
              <a:t>Undertaken or Approved </a:t>
            </a:r>
          </a:p>
        </p:txBody>
      </p:sp>
      <p:sp>
        <p:nvSpPr>
          <p:cNvPr id="3" name="Content Placeholder 2"/>
          <p:cNvSpPr>
            <a:spLocks noGrp="1"/>
          </p:cNvSpPr>
          <p:nvPr>
            <p:ph idx="1"/>
          </p:nvPr>
        </p:nvSpPr>
        <p:spPr/>
        <p:txBody>
          <a:bodyPr>
            <a:normAutofit fontScale="85000" lnSpcReduction="20000"/>
          </a:bodyPr>
          <a:lstStyle/>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In practicing engineering, a licensee shall act with reasonable care and competence and shall apply the technical knowledge and skills which are ordinarily applied by professional engineers of good standing, practicing in the same field of engineering. </a:t>
            </a:r>
          </a:p>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A licensee may undertake to perform engineering assignments only when qualified to do so by education or experience, or both, in the specific field of engineering involved.</a:t>
            </a:r>
          </a:p>
          <a:p>
            <a:pPr marL="0" indent="0" eaLnBrk="1" fontAlgn="auto" hangingPunct="1">
              <a:spcAft>
                <a:spcPts val="0"/>
              </a:spcAft>
              <a:buClr>
                <a:schemeClr val="accent3"/>
              </a:buClr>
              <a:buNone/>
              <a:defRPr/>
            </a:pPr>
            <a:endParaRPr lang="en-US" altLang="ja-JP" sz="2800" dirty="0"/>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7</a:t>
            </a:fld>
            <a:endParaRPr lang="en-US"/>
          </a:p>
        </p:txBody>
      </p:sp>
      <p:pic>
        <p:nvPicPr>
          <p:cNvPr id="2" name="MaleTrack7">
            <a:hlinkClick r:id="" action="ppaction://media"/>
            <a:extLst>
              <a:ext uri="{FF2B5EF4-FFF2-40B4-BE49-F238E27FC236}">
                <a16:creationId xmlns:a16="http://schemas.microsoft.com/office/drawing/2014/main" id="{3EFD0D2E-81FC-7713-D7A5-BEE07F274B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654"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C1A744A9-A419-CEA5-68A7-88DC1C522272}"/>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E0077BDF-3D1D-4330-3A44-77E45F4C8881}"/>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2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0" fill="hold"/>
                                        <p:tgtEl>
                                          <p:spTgt spid="2"/>
                                        </p:tgtEl>
                                      </p:cBhvr>
                                    </p:cmd>
                                  </p:childTnLst>
                                </p:cTn>
                              </p:par>
                            </p:childTnLst>
                          </p:cTn>
                        </p:par>
                        <p:par>
                          <p:cTn id="7" fill="hold">
                            <p:stCondLst>
                              <p:cond delay="3468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468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09.23.03.04 </a:t>
            </a:r>
            <a:br>
              <a:rPr lang="en-US" sz="4000" dirty="0"/>
            </a:br>
            <a:r>
              <a:rPr lang="en-US" sz="4000" dirty="0"/>
              <a:t>Conflicts of Interest </a:t>
            </a:r>
          </a:p>
        </p:txBody>
      </p:sp>
      <p:sp>
        <p:nvSpPr>
          <p:cNvPr id="3" name="Content Placeholder 2"/>
          <p:cNvSpPr>
            <a:spLocks noGrp="1"/>
          </p:cNvSpPr>
          <p:nvPr>
            <p:ph idx="1"/>
          </p:nvPr>
        </p:nvSpPr>
        <p:spPr/>
        <p:txBody>
          <a:bodyPr>
            <a:normAutofit fontScale="77500" lnSpcReduction="20000"/>
          </a:bodyPr>
          <a:lstStyle/>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A licensee shall make every effort to avoid conflicts of interest with the employer or client. Whenever conflicts of interest appear unavoidable, the licensee shall disclose promptly and fully all the circumstances to the employer or client. </a:t>
            </a:r>
          </a:p>
          <a:p>
            <a:pPr eaLnBrk="1" fontAlgn="auto" hangingPunct="1">
              <a:lnSpc>
                <a:spcPct val="120000"/>
              </a:lnSpc>
              <a:spcBef>
                <a:spcPts val="1200"/>
              </a:spcBef>
              <a:spcAft>
                <a:spcPts val="0"/>
              </a:spcAft>
              <a:buSzPct val="85000"/>
              <a:buFont typeface="Arial" panose="020B0604020202020204" pitchFamily="34" charset="0"/>
              <a:buChar char="•"/>
              <a:defRPr/>
            </a:pPr>
            <a:r>
              <a:rPr lang="en-US" altLang="ja-JP" sz="2800" dirty="0"/>
              <a:t>A licensee shall promptly inform an employer or client of any business association, interest, or circumstances which may influence the judgment or the quality of services rendered to the employer or client. </a:t>
            </a:r>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8</a:t>
            </a:fld>
            <a:endParaRPr lang="en-US"/>
          </a:p>
        </p:txBody>
      </p:sp>
      <p:pic>
        <p:nvPicPr>
          <p:cNvPr id="2" name="FemaleTrack8">
            <a:hlinkClick r:id="" action="ppaction://media"/>
            <a:extLst>
              <a:ext uri="{FF2B5EF4-FFF2-40B4-BE49-F238E27FC236}">
                <a16:creationId xmlns:a16="http://schemas.microsoft.com/office/drawing/2014/main" id="{47BBD3D8-9969-196E-BD8D-DCBF8D1B48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654" y="5559552"/>
            <a:ext cx="609600" cy="609600"/>
          </a:xfrm>
          <a:prstGeom prst="rect">
            <a:avLst/>
          </a:prstGeom>
        </p:spPr>
      </p:pic>
      <p:sp>
        <p:nvSpPr>
          <p:cNvPr id="5" name="Action Button: Go Forward or Next 4">
            <a:hlinkClick r:id="" action="ppaction://hlinkshowjump?jump=nextslide" highlightClick="1"/>
            <a:extLst>
              <a:ext uri="{FF2B5EF4-FFF2-40B4-BE49-F238E27FC236}">
                <a16:creationId xmlns:a16="http://schemas.microsoft.com/office/drawing/2014/main" id="{D7D2134B-1D1C-E3A3-2D76-39662CC8A32F}"/>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Action Button: Go Back or Previous 5">
            <a:hlinkClick r:id="" action="ppaction://hlinkshowjump?jump=previousslide" highlightClick="1"/>
            <a:extLst>
              <a:ext uri="{FF2B5EF4-FFF2-40B4-BE49-F238E27FC236}">
                <a16:creationId xmlns:a16="http://schemas.microsoft.com/office/drawing/2014/main" id="{11131CCD-971E-75FE-31D2-2ABAE581A8FC}"/>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98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64" fill="hold"/>
                                        <p:tgtEl>
                                          <p:spTgt spid="2"/>
                                        </p:tgtEl>
                                      </p:cBhvr>
                                    </p:cmd>
                                  </p:childTnLst>
                                </p:cTn>
                              </p:par>
                            </p:childTnLst>
                          </p:cTn>
                        </p:par>
                        <p:par>
                          <p:cTn id="7" fill="hold">
                            <p:stCondLst>
                              <p:cond delay="33864"/>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3864"/>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algn="ctr" eaLnBrk="1" hangingPunct="1"/>
            <a:r>
              <a:rPr lang="en-US" sz="4000" dirty="0"/>
              <a:t>09.23.03.04 </a:t>
            </a:r>
            <a:br>
              <a:rPr lang="en-US" sz="4000" dirty="0"/>
            </a:br>
            <a:r>
              <a:rPr lang="en-US" sz="4000" dirty="0"/>
              <a:t>Conflicts of Interest </a:t>
            </a:r>
          </a:p>
        </p:txBody>
      </p:sp>
      <p:sp>
        <p:nvSpPr>
          <p:cNvPr id="3" name="Content Placeholder 2"/>
          <p:cNvSpPr>
            <a:spLocks noGrp="1"/>
          </p:cNvSpPr>
          <p:nvPr>
            <p:ph idx="1"/>
          </p:nvPr>
        </p:nvSpPr>
        <p:spPr/>
        <p:txBody>
          <a:bodyPr>
            <a:normAutofit fontScale="62500" lnSpcReduction="20000"/>
          </a:bodyPr>
          <a:lstStyle/>
          <a:p>
            <a:pPr eaLnBrk="1" fontAlgn="auto" hangingPunct="1">
              <a:lnSpc>
                <a:spcPct val="120000"/>
              </a:lnSpc>
              <a:spcBef>
                <a:spcPts val="1200"/>
              </a:spcBef>
              <a:spcAft>
                <a:spcPts val="0"/>
              </a:spcAft>
              <a:buFont typeface="Arial" panose="020B0604020202020204" pitchFamily="34" charset="0"/>
              <a:buChar char="•"/>
              <a:defRPr/>
            </a:pPr>
            <a:r>
              <a:rPr lang="en-US" altLang="ja-JP" sz="2800" dirty="0"/>
              <a:t>A licensee may not accept compensation, financial or other, from more than one party for services pertaining to a project unless full disclosure is made by the licensee to all interested parties. </a:t>
            </a:r>
          </a:p>
          <a:p>
            <a:pPr eaLnBrk="1" fontAlgn="auto" hangingPunct="1">
              <a:lnSpc>
                <a:spcPct val="120000"/>
              </a:lnSpc>
              <a:spcBef>
                <a:spcPts val="1200"/>
              </a:spcBef>
              <a:spcAft>
                <a:spcPts val="0"/>
              </a:spcAft>
              <a:buFont typeface="Arial" panose="020B0604020202020204" pitchFamily="34" charset="0"/>
              <a:buChar char="•"/>
              <a:defRPr/>
            </a:pPr>
            <a:r>
              <a:rPr lang="en-US" altLang="ja-JP" sz="2800" dirty="0"/>
              <a:t>A licensee may not solicit or accept financial or other valuable consideration from any material or equipment supplier for specifying the supplier's products, except when the licensee is a previously announced employee or agent of the supplier. </a:t>
            </a:r>
          </a:p>
          <a:p>
            <a:pPr eaLnBrk="1" fontAlgn="auto" hangingPunct="1">
              <a:lnSpc>
                <a:spcPct val="120000"/>
              </a:lnSpc>
              <a:spcBef>
                <a:spcPts val="1200"/>
              </a:spcBef>
              <a:spcAft>
                <a:spcPts val="0"/>
              </a:spcAft>
              <a:buFont typeface="Arial" panose="020B0604020202020204" pitchFamily="34" charset="0"/>
              <a:buChar char="•"/>
              <a:defRPr/>
            </a:pPr>
            <a:r>
              <a:rPr lang="en-US" altLang="ja-JP" sz="2800" dirty="0"/>
              <a:t>When acting as the interpreter of engineering documents and the judge of performance under the documents, a licensee shall render decisions impartially, not favoring either party.  </a:t>
            </a:r>
          </a:p>
        </p:txBody>
      </p:sp>
      <p:sp>
        <p:nvSpPr>
          <p:cNvPr id="4" name="Slide Number Placeholder 3"/>
          <p:cNvSpPr>
            <a:spLocks noGrp="1"/>
          </p:cNvSpPr>
          <p:nvPr>
            <p:ph type="sldNum" sz="quarter" idx="12"/>
          </p:nvPr>
        </p:nvSpPr>
        <p:spPr/>
        <p:txBody>
          <a:bodyPr/>
          <a:lstStyle/>
          <a:p>
            <a:pPr>
              <a:defRPr/>
            </a:pPr>
            <a:fld id="{2620F397-28F7-467F-B31E-ACA46E77B6F3}" type="slidenum">
              <a:rPr lang="en-US" smtClean="0"/>
              <a:pPr>
                <a:defRPr/>
              </a:pPr>
              <a:t>9</a:t>
            </a:fld>
            <a:endParaRPr lang="en-US"/>
          </a:p>
        </p:txBody>
      </p:sp>
      <p:pic>
        <p:nvPicPr>
          <p:cNvPr id="2" name="MaleTrack9">
            <a:hlinkClick r:id="" action="ppaction://media"/>
            <a:extLst>
              <a:ext uri="{FF2B5EF4-FFF2-40B4-BE49-F238E27FC236}">
                <a16:creationId xmlns:a16="http://schemas.microsoft.com/office/drawing/2014/main" id="{DAC0D4ED-F799-A653-767D-8E45E39114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232" y="5559552"/>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76D2302B-A663-D8EC-EF2D-BE662A2EABA4}"/>
              </a:ext>
            </a:extLst>
          </p:cNvPr>
          <p:cNvSpPr>
            <a:spLocks noChangeAspect="1"/>
          </p:cNvSpPr>
          <p:nvPr/>
        </p:nvSpPr>
        <p:spPr>
          <a:xfrm>
            <a:off x="8229600" y="5955114"/>
            <a:ext cx="274320" cy="274320"/>
          </a:xfrm>
          <a:prstGeom prst="actionButtonForwardNex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Action Button: Go Back or Previous 7">
            <a:hlinkClick r:id="" action="ppaction://hlinkshowjump?jump=previousslide" highlightClick="1"/>
            <a:extLst>
              <a:ext uri="{FF2B5EF4-FFF2-40B4-BE49-F238E27FC236}">
                <a16:creationId xmlns:a16="http://schemas.microsoft.com/office/drawing/2014/main" id="{2A847D5F-150F-7A0C-C90B-3B5113D2027C}"/>
              </a:ext>
            </a:extLst>
          </p:cNvPr>
          <p:cNvSpPr>
            <a:spLocks noChangeAspect="1"/>
          </p:cNvSpPr>
          <p:nvPr/>
        </p:nvSpPr>
        <p:spPr>
          <a:xfrm>
            <a:off x="7879010" y="5955114"/>
            <a:ext cx="274320" cy="274320"/>
          </a:xfrm>
          <a:prstGeom prst="actionButtonBackPrevious">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59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44" fill="hold"/>
                                        <p:tgtEl>
                                          <p:spTgt spid="2"/>
                                        </p:tgtEl>
                                      </p:cBhvr>
                                    </p:cmd>
                                  </p:childTnLst>
                                </p:cTn>
                              </p:par>
                            </p:childTnLst>
                          </p:cTn>
                        </p:par>
                        <p:par>
                          <p:cTn id="7" fill="hold">
                            <p:stCondLst>
                              <p:cond delay="45144"/>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45144"/>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remove"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D311BD9C53A64BA35A594801500659" ma:contentTypeVersion="13" ma:contentTypeDescription="Create a new document." ma:contentTypeScope="" ma:versionID="a86408325507be68de23e27c9bd8b1f4">
  <xsd:schema xmlns:xsd="http://www.w3.org/2001/XMLSchema" xmlns:xs="http://www.w3.org/2001/XMLSchema" xmlns:p="http://schemas.microsoft.com/office/2006/metadata/properties" xmlns:ns1="http://schemas.microsoft.com/sharepoint/v3" xmlns:ns3="0cecad8f-305c-4ab2-8046-db3b11566c17" xmlns:ns4="087ed9da-973a-458e-ba2b-639733953c26" targetNamespace="http://schemas.microsoft.com/office/2006/metadata/properties" ma:root="true" ma:fieldsID="88e821a8867ed34d7fdb323f4a9dfbb0" ns1:_="" ns3:_="" ns4:_="">
    <xsd:import namespace="http://schemas.microsoft.com/sharepoint/v3"/>
    <xsd:import namespace="0cecad8f-305c-4ab2-8046-db3b11566c17"/>
    <xsd:import namespace="087ed9da-973a-458e-ba2b-639733953c2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OCR" minOccurs="0"/>
                <xsd:element ref="ns3:MediaServiceLocation" minOccurs="0"/>
                <xsd:element ref="ns1:_ip_UnifiedCompliancePolicyProperties" minOccurs="0"/>
                <xsd:element ref="ns1:_ip_UnifiedCompliancePolicyUIAc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ecad8f-305c-4ab2-8046-db3b11566c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7ed9da-973a-458e-ba2b-639733953c2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BBD88C-F2DE-4DEA-8766-24F9D92438D9}">
  <ds:schemaRefs>
    <ds:schemaRef ds:uri="http://schemas.microsoft.com/office/2006/metadata/properties"/>
    <ds:schemaRef ds:uri="http://purl.org/dc/elements/1.1/"/>
    <ds:schemaRef ds:uri="http://schemas.microsoft.com/sharepoint/v3"/>
    <ds:schemaRef ds:uri="0cecad8f-305c-4ab2-8046-db3b11566c17"/>
    <ds:schemaRef ds:uri="http://purl.org/dc/terms/"/>
    <ds:schemaRef ds:uri="http://www.w3.org/XML/1998/namespace"/>
    <ds:schemaRef ds:uri="http://schemas.microsoft.com/office/infopath/2007/PartnerControls"/>
    <ds:schemaRef ds:uri="http://schemas.microsoft.com/office/2006/documentManagement/types"/>
    <ds:schemaRef ds:uri="087ed9da-973a-458e-ba2b-639733953c26"/>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BB46D11F-ABF6-4108-8C06-572F5F6F2814}">
  <ds:schemaRefs>
    <ds:schemaRef ds:uri="http://schemas.microsoft.com/sharepoint/v3/contenttype/forms"/>
  </ds:schemaRefs>
</ds:datastoreItem>
</file>

<file path=customXml/itemProps3.xml><?xml version="1.0" encoding="utf-8"?>
<ds:datastoreItem xmlns:ds="http://schemas.openxmlformats.org/officeDocument/2006/customXml" ds:itemID="{4F1ABEAA-75F8-4585-8CFF-1FA56E017F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ecad8f-305c-4ab2-8046-db3b11566c17"/>
    <ds:schemaRef ds:uri="087ed9da-973a-458e-ba2b-639733953c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TM02900743[[fn=Organic]]</Template>
  <TotalTime>2474</TotalTime>
  <Words>1763</Words>
  <Application>Microsoft Office PowerPoint</Application>
  <PresentationFormat>On-screen Show (4:3)</PresentationFormat>
  <Paragraphs>144</Paragraphs>
  <Slides>25</Slides>
  <Notes>3</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Aptos Display</vt:lpstr>
      <vt:lpstr>Arial</vt:lpstr>
      <vt:lpstr>Calibri</vt:lpstr>
      <vt:lpstr>Wingdings 2</vt:lpstr>
      <vt:lpstr>Organic</vt:lpstr>
      <vt:lpstr>Engineering  Code of Ethics</vt:lpstr>
      <vt:lpstr>Presentation Overview</vt:lpstr>
      <vt:lpstr>State Board for  Professional Engineering </vt:lpstr>
      <vt:lpstr>Code of Ethics</vt:lpstr>
      <vt:lpstr>09.23.03.01  Responsibility to the Public </vt:lpstr>
      <vt:lpstr>09.23.03.02  Public Statements, Reports and Testimony </vt:lpstr>
      <vt:lpstr>09.23.03.03  Competency for Assignments  Undertaken or Approved </vt:lpstr>
      <vt:lpstr>09.23.03.04  Conflicts of Interest </vt:lpstr>
      <vt:lpstr>09.23.03.04  Conflicts of Interest </vt:lpstr>
      <vt:lpstr>09.23.03.05  Full Disclosure</vt:lpstr>
      <vt:lpstr>09.23.03.06  Compliance with Laws</vt:lpstr>
      <vt:lpstr>09.23.03.07  Professional Conduct</vt:lpstr>
      <vt:lpstr>09.23.03.07  Professional Conduct</vt:lpstr>
      <vt:lpstr>09.23.03.08  Names of Entities</vt:lpstr>
      <vt:lpstr>09.23.03.08  Names of Entities</vt:lpstr>
      <vt:lpstr>09.23.03.09  Signing and Sealing Requirements</vt:lpstr>
      <vt:lpstr>09.23.03.09  Signing and Sealing Requirements</vt:lpstr>
      <vt:lpstr>09.23.03.09  Signing and Sealing Requirements</vt:lpstr>
      <vt:lpstr>09.23.03.09  Signing and Sealing Requirements</vt:lpstr>
      <vt:lpstr>09.23.03.09  Signing and Sealing Requirements</vt:lpstr>
      <vt:lpstr>09.23.03.10 Title Block Rules</vt:lpstr>
      <vt:lpstr>09.23.03.10 Title Block Rules</vt:lpstr>
      <vt:lpstr>09.23.03.10 Title Block Rules</vt:lpstr>
      <vt:lpstr>09.23.03.11 Failure to Respond</vt:lpstr>
      <vt:lpstr>Completion of Course</vt:lpstr>
    </vt:vector>
  </TitlesOfParts>
  <Company>USNRC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Energy and Safety Japan 2011</dc:title>
  <dc:creator>SAA</dc:creator>
  <cp:lastModifiedBy>Close, Nancy</cp:lastModifiedBy>
  <cp:revision>122</cp:revision>
  <cp:lastPrinted>2024-05-01T19:31:46Z</cp:lastPrinted>
  <dcterms:created xsi:type="dcterms:W3CDTF">2011-06-13T22:14:30Z</dcterms:created>
  <dcterms:modified xsi:type="dcterms:W3CDTF">2024-05-06T16:58:08Z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0x0101005ED311BD9C53A64BA35A594801500659</vt:lpwstr>
  </property>
</Properties>
</file>